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837" r:id="rId2"/>
    <p:sldId id="972" r:id="rId3"/>
    <p:sldId id="1037" r:id="rId4"/>
    <p:sldId id="1040" r:id="rId5"/>
    <p:sldId id="1041" r:id="rId6"/>
    <p:sldId id="1036" r:id="rId7"/>
    <p:sldId id="1094" r:id="rId8"/>
    <p:sldId id="1083" r:id="rId9"/>
    <p:sldId id="1084" r:id="rId10"/>
    <p:sldId id="1048" r:id="rId11"/>
    <p:sldId id="1058" r:id="rId12"/>
    <p:sldId id="1052" r:id="rId13"/>
    <p:sldId id="1059" r:id="rId14"/>
    <p:sldId id="1060" r:id="rId15"/>
    <p:sldId id="1026" r:id="rId16"/>
    <p:sldId id="1025" r:id="rId17"/>
    <p:sldId id="1061" r:id="rId18"/>
    <p:sldId id="1096" r:id="rId19"/>
    <p:sldId id="1028" r:id="rId20"/>
    <p:sldId id="1029" r:id="rId21"/>
    <p:sldId id="1030" r:id="rId22"/>
    <p:sldId id="1065" r:id="rId23"/>
    <p:sldId id="1031" r:id="rId24"/>
    <p:sldId id="1066" r:id="rId25"/>
    <p:sldId id="1033" r:id="rId26"/>
    <p:sldId id="1064" r:id="rId27"/>
    <p:sldId id="1011" r:id="rId28"/>
    <p:sldId id="993" r:id="rId29"/>
    <p:sldId id="1008" r:id="rId30"/>
    <p:sldId id="994" r:id="rId31"/>
    <p:sldId id="995" r:id="rId32"/>
    <p:sldId id="1009" r:id="rId33"/>
    <p:sldId id="1077" r:id="rId34"/>
    <p:sldId id="1070" r:id="rId35"/>
    <p:sldId id="1071" r:id="rId36"/>
    <p:sldId id="980" r:id="rId37"/>
    <p:sldId id="981" r:id="rId38"/>
    <p:sldId id="982" r:id="rId39"/>
    <p:sldId id="983" r:id="rId40"/>
    <p:sldId id="987" r:id="rId41"/>
    <p:sldId id="991" r:id="rId42"/>
    <p:sldId id="999" r:id="rId43"/>
    <p:sldId id="1110" r:id="rId44"/>
    <p:sldId id="1111" r:id="rId45"/>
    <p:sldId id="1005" r:id="rId46"/>
    <p:sldId id="1006" r:id="rId47"/>
    <p:sldId id="1007" r:id="rId48"/>
    <p:sldId id="950" r:id="rId49"/>
    <p:sldId id="1080" r:id="rId50"/>
    <p:sldId id="1097" r:id="rId51"/>
    <p:sldId id="1074" r:id="rId52"/>
    <p:sldId id="1076" r:id="rId53"/>
    <p:sldId id="1078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3D69B"/>
    <a:srgbClr val="376092"/>
    <a:srgbClr val="95B3D7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5972" autoAdjust="0"/>
  </p:normalViewPr>
  <p:slideViewPr>
    <p:cSldViewPr>
      <p:cViewPr varScale="1">
        <p:scale>
          <a:sx n="97" d="100"/>
          <a:sy n="97" d="100"/>
        </p:scale>
        <p:origin x="-19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alks\SGP-09\Spec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72"/>
          <c:y val="9.9278495251801768E-2"/>
          <c:w val="0.79906546353238694"/>
          <c:h val="0.74599620217321516"/>
        </c:manualLayout>
      </c:layout>
      <c:scatterChart>
        <c:scatterStyle val="lineMarker"/>
        <c:ser>
          <c:idx val="4"/>
          <c:order val="0"/>
          <c:tx>
            <c:strRef>
              <c:f>Sphere.Regular!$A$14</c:f>
              <c:strCache>
                <c:ptCount val="1"/>
                <c:pt idx="0">
                  <c:v>Ground-Truth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Sphere.Regular!$B$1:$GSW$1</c:f>
              <c:numCache>
                <c:formatCode>General</c:formatCode>
                <c:ptCount val="52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56</c:v>
                </c:pt>
                <c:pt idx="50">
                  <c:v>56</c:v>
                </c:pt>
                <c:pt idx="51">
                  <c:v>56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</c:v>
                </c:pt>
                <c:pt idx="63">
                  <c:v>56</c:v>
                </c:pt>
                <c:pt idx="64">
                  <c:v>72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72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72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110</c:v>
                </c:pt>
                <c:pt idx="101">
                  <c:v>110</c:v>
                </c:pt>
                <c:pt idx="102">
                  <c:v>110</c:v>
                </c:pt>
                <c:pt idx="103">
                  <c:v>110</c:v>
                </c:pt>
                <c:pt idx="104">
                  <c:v>110</c:v>
                </c:pt>
                <c:pt idx="105">
                  <c:v>110</c:v>
                </c:pt>
                <c:pt idx="106">
                  <c:v>110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110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132</c:v>
                </c:pt>
                <c:pt idx="122">
                  <c:v>132</c:v>
                </c:pt>
                <c:pt idx="123">
                  <c:v>132</c:v>
                </c:pt>
                <c:pt idx="124">
                  <c:v>132</c:v>
                </c:pt>
                <c:pt idx="125">
                  <c:v>132</c:v>
                </c:pt>
                <c:pt idx="126">
                  <c:v>132</c:v>
                </c:pt>
                <c:pt idx="127">
                  <c:v>132</c:v>
                </c:pt>
                <c:pt idx="128">
                  <c:v>132</c:v>
                </c:pt>
                <c:pt idx="129">
                  <c:v>132</c:v>
                </c:pt>
                <c:pt idx="130">
                  <c:v>132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132</c:v>
                </c:pt>
                <c:pt idx="139">
                  <c:v>132</c:v>
                </c:pt>
                <c:pt idx="140">
                  <c:v>132</c:v>
                </c:pt>
                <c:pt idx="141">
                  <c:v>132</c:v>
                </c:pt>
                <c:pt idx="142">
                  <c:v>132</c:v>
                </c:pt>
                <c:pt idx="143">
                  <c:v>132</c:v>
                </c:pt>
                <c:pt idx="144">
                  <c:v>156</c:v>
                </c:pt>
                <c:pt idx="145">
                  <c:v>156</c:v>
                </c:pt>
                <c:pt idx="146">
                  <c:v>156</c:v>
                </c:pt>
                <c:pt idx="147">
                  <c:v>156</c:v>
                </c:pt>
                <c:pt idx="148">
                  <c:v>156</c:v>
                </c:pt>
                <c:pt idx="149">
                  <c:v>156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156</c:v>
                </c:pt>
                <c:pt idx="155">
                  <c:v>156</c:v>
                </c:pt>
                <c:pt idx="156">
                  <c:v>156</c:v>
                </c:pt>
                <c:pt idx="157">
                  <c:v>156</c:v>
                </c:pt>
                <c:pt idx="158">
                  <c:v>156</c:v>
                </c:pt>
                <c:pt idx="159">
                  <c:v>156</c:v>
                </c:pt>
                <c:pt idx="160">
                  <c:v>156</c:v>
                </c:pt>
                <c:pt idx="161">
                  <c:v>156</c:v>
                </c:pt>
                <c:pt idx="162">
                  <c:v>156</c:v>
                </c:pt>
                <c:pt idx="163">
                  <c:v>156</c:v>
                </c:pt>
                <c:pt idx="164">
                  <c:v>156</c:v>
                </c:pt>
                <c:pt idx="165">
                  <c:v>156</c:v>
                </c:pt>
                <c:pt idx="166">
                  <c:v>156</c:v>
                </c:pt>
                <c:pt idx="167">
                  <c:v>156</c:v>
                </c:pt>
                <c:pt idx="168">
                  <c:v>156</c:v>
                </c:pt>
                <c:pt idx="169">
                  <c:v>182</c:v>
                </c:pt>
                <c:pt idx="170">
                  <c:v>182</c:v>
                </c:pt>
                <c:pt idx="171">
                  <c:v>182</c:v>
                </c:pt>
                <c:pt idx="172">
                  <c:v>182</c:v>
                </c:pt>
                <c:pt idx="173">
                  <c:v>182</c:v>
                </c:pt>
                <c:pt idx="174">
                  <c:v>182</c:v>
                </c:pt>
                <c:pt idx="175">
                  <c:v>182</c:v>
                </c:pt>
                <c:pt idx="176">
                  <c:v>182</c:v>
                </c:pt>
                <c:pt idx="177">
                  <c:v>182</c:v>
                </c:pt>
                <c:pt idx="178">
                  <c:v>182</c:v>
                </c:pt>
                <c:pt idx="179">
                  <c:v>182</c:v>
                </c:pt>
                <c:pt idx="180">
                  <c:v>182</c:v>
                </c:pt>
                <c:pt idx="181">
                  <c:v>182</c:v>
                </c:pt>
                <c:pt idx="182">
                  <c:v>182</c:v>
                </c:pt>
                <c:pt idx="183">
                  <c:v>182</c:v>
                </c:pt>
                <c:pt idx="184">
                  <c:v>182</c:v>
                </c:pt>
                <c:pt idx="185">
                  <c:v>182</c:v>
                </c:pt>
                <c:pt idx="186">
                  <c:v>182</c:v>
                </c:pt>
                <c:pt idx="187">
                  <c:v>182</c:v>
                </c:pt>
                <c:pt idx="188">
                  <c:v>182</c:v>
                </c:pt>
                <c:pt idx="189">
                  <c:v>182</c:v>
                </c:pt>
                <c:pt idx="190">
                  <c:v>182</c:v>
                </c:pt>
                <c:pt idx="191">
                  <c:v>182</c:v>
                </c:pt>
                <c:pt idx="192">
                  <c:v>182</c:v>
                </c:pt>
                <c:pt idx="193">
                  <c:v>182</c:v>
                </c:pt>
                <c:pt idx="194">
                  <c:v>182</c:v>
                </c:pt>
                <c:pt idx="195">
                  <c:v>182</c:v>
                </c:pt>
                <c:pt idx="196">
                  <c:v>210</c:v>
                </c:pt>
                <c:pt idx="197">
                  <c:v>210</c:v>
                </c:pt>
                <c:pt idx="198">
                  <c:v>210</c:v>
                </c:pt>
                <c:pt idx="199">
                  <c:v>210</c:v>
                </c:pt>
              </c:numCache>
            </c:numRef>
          </c:yVal>
        </c:ser>
        <c:axId val="69036288"/>
        <c:axId val="69607808"/>
      </c:scatterChart>
      <c:valAx>
        <c:axId val="69036288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607808"/>
        <c:crosses val="autoZero"/>
        <c:crossBetween val="midCat"/>
        <c:majorUnit val="200"/>
        <c:minorUnit val="100"/>
      </c:valAx>
      <c:valAx>
        <c:axId val="69607808"/>
        <c:scaling>
          <c:orientation val="minMax"/>
          <c:max val="2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9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036288"/>
        <c:crosses val="autoZero"/>
        <c:crossBetween val="midCat"/>
        <c:majorUnit val="20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516"/>
        </c:manualLayout>
      </c:layout>
      <c:scatterChart>
        <c:scatterStyle val="lineMarker"/>
        <c:ser>
          <c:idx val="4"/>
          <c:order val="0"/>
          <c:tx>
            <c:strRef>
              <c:f>Sphere.Regular!$A$14</c:f>
              <c:strCache>
                <c:ptCount val="1"/>
                <c:pt idx="0">
                  <c:v>Ground-Truth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Sphere.Regular!$B$1:$GSW$1</c:f>
              <c:numCache>
                <c:formatCode>General</c:formatCode>
                <c:ptCount val="52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56</c:v>
                </c:pt>
                <c:pt idx="50">
                  <c:v>56</c:v>
                </c:pt>
                <c:pt idx="51">
                  <c:v>56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</c:v>
                </c:pt>
                <c:pt idx="63">
                  <c:v>56</c:v>
                </c:pt>
                <c:pt idx="64">
                  <c:v>72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72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72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110</c:v>
                </c:pt>
                <c:pt idx="101">
                  <c:v>110</c:v>
                </c:pt>
                <c:pt idx="102">
                  <c:v>110</c:v>
                </c:pt>
                <c:pt idx="103">
                  <c:v>110</c:v>
                </c:pt>
                <c:pt idx="104">
                  <c:v>110</c:v>
                </c:pt>
                <c:pt idx="105">
                  <c:v>110</c:v>
                </c:pt>
                <c:pt idx="106">
                  <c:v>110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110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132</c:v>
                </c:pt>
                <c:pt idx="122">
                  <c:v>132</c:v>
                </c:pt>
                <c:pt idx="123">
                  <c:v>132</c:v>
                </c:pt>
                <c:pt idx="124">
                  <c:v>132</c:v>
                </c:pt>
                <c:pt idx="125">
                  <c:v>132</c:v>
                </c:pt>
                <c:pt idx="126">
                  <c:v>132</c:v>
                </c:pt>
                <c:pt idx="127">
                  <c:v>132</c:v>
                </c:pt>
                <c:pt idx="128">
                  <c:v>132</c:v>
                </c:pt>
                <c:pt idx="129">
                  <c:v>132</c:v>
                </c:pt>
                <c:pt idx="130">
                  <c:v>132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132</c:v>
                </c:pt>
                <c:pt idx="139">
                  <c:v>132</c:v>
                </c:pt>
                <c:pt idx="140">
                  <c:v>132</c:v>
                </c:pt>
                <c:pt idx="141">
                  <c:v>132</c:v>
                </c:pt>
                <c:pt idx="142">
                  <c:v>132</c:v>
                </c:pt>
                <c:pt idx="143">
                  <c:v>132</c:v>
                </c:pt>
                <c:pt idx="144">
                  <c:v>156</c:v>
                </c:pt>
                <c:pt idx="145">
                  <c:v>156</c:v>
                </c:pt>
                <c:pt idx="146">
                  <c:v>156</c:v>
                </c:pt>
                <c:pt idx="147">
                  <c:v>156</c:v>
                </c:pt>
                <c:pt idx="148">
                  <c:v>156</c:v>
                </c:pt>
                <c:pt idx="149">
                  <c:v>156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156</c:v>
                </c:pt>
                <c:pt idx="155">
                  <c:v>156</c:v>
                </c:pt>
                <c:pt idx="156">
                  <c:v>156</c:v>
                </c:pt>
                <c:pt idx="157">
                  <c:v>156</c:v>
                </c:pt>
                <c:pt idx="158">
                  <c:v>156</c:v>
                </c:pt>
                <c:pt idx="159">
                  <c:v>156</c:v>
                </c:pt>
                <c:pt idx="160">
                  <c:v>156</c:v>
                </c:pt>
                <c:pt idx="161">
                  <c:v>156</c:v>
                </c:pt>
                <c:pt idx="162">
                  <c:v>156</c:v>
                </c:pt>
                <c:pt idx="163">
                  <c:v>156</c:v>
                </c:pt>
                <c:pt idx="164">
                  <c:v>156</c:v>
                </c:pt>
                <c:pt idx="165">
                  <c:v>156</c:v>
                </c:pt>
                <c:pt idx="166">
                  <c:v>156</c:v>
                </c:pt>
                <c:pt idx="167">
                  <c:v>156</c:v>
                </c:pt>
                <c:pt idx="168">
                  <c:v>156</c:v>
                </c:pt>
                <c:pt idx="169">
                  <c:v>182</c:v>
                </c:pt>
                <c:pt idx="170">
                  <c:v>182</c:v>
                </c:pt>
                <c:pt idx="171">
                  <c:v>182</c:v>
                </c:pt>
                <c:pt idx="172">
                  <c:v>182</c:v>
                </c:pt>
                <c:pt idx="173">
                  <c:v>182</c:v>
                </c:pt>
                <c:pt idx="174">
                  <c:v>182</c:v>
                </c:pt>
                <c:pt idx="175">
                  <c:v>182</c:v>
                </c:pt>
                <c:pt idx="176">
                  <c:v>182</c:v>
                </c:pt>
                <c:pt idx="177">
                  <c:v>182</c:v>
                </c:pt>
                <c:pt idx="178">
                  <c:v>182</c:v>
                </c:pt>
                <c:pt idx="179">
                  <c:v>182</c:v>
                </c:pt>
                <c:pt idx="180">
                  <c:v>182</c:v>
                </c:pt>
                <c:pt idx="181">
                  <c:v>182</c:v>
                </c:pt>
                <c:pt idx="182">
                  <c:v>182</c:v>
                </c:pt>
                <c:pt idx="183">
                  <c:v>182</c:v>
                </c:pt>
                <c:pt idx="184">
                  <c:v>182</c:v>
                </c:pt>
                <c:pt idx="185">
                  <c:v>182</c:v>
                </c:pt>
                <c:pt idx="186">
                  <c:v>182</c:v>
                </c:pt>
                <c:pt idx="187">
                  <c:v>182</c:v>
                </c:pt>
                <c:pt idx="188">
                  <c:v>182</c:v>
                </c:pt>
                <c:pt idx="189">
                  <c:v>182</c:v>
                </c:pt>
                <c:pt idx="190">
                  <c:v>182</c:v>
                </c:pt>
                <c:pt idx="191">
                  <c:v>182</c:v>
                </c:pt>
                <c:pt idx="192">
                  <c:v>182</c:v>
                </c:pt>
                <c:pt idx="193">
                  <c:v>182</c:v>
                </c:pt>
                <c:pt idx="194">
                  <c:v>182</c:v>
                </c:pt>
                <c:pt idx="195">
                  <c:v>182</c:v>
                </c:pt>
                <c:pt idx="196">
                  <c:v>210</c:v>
                </c:pt>
                <c:pt idx="197">
                  <c:v>210</c:v>
                </c:pt>
                <c:pt idx="198">
                  <c:v>210</c:v>
                </c:pt>
                <c:pt idx="199">
                  <c:v>210</c:v>
                </c:pt>
              </c:numCache>
            </c:numRef>
          </c:yVal>
        </c:ser>
        <c:ser>
          <c:idx val="3"/>
          <c:order val="1"/>
          <c:tx>
            <c:strRef>
              <c:f>Sphere.Regular!$A$12</c:f>
              <c:strCache>
                <c:ptCount val="1"/>
                <c:pt idx="0">
                  <c:v>Cot (Dim=2562, Verts=2562)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Sphere.Regular!$B$12:$GS$12</c:f>
              <c:numCache>
                <c:formatCode>General</c:formatCode>
                <c:ptCount val="200"/>
                <c:pt idx="0">
                  <c:v>-4.310000000000021E-7</c:v>
                </c:pt>
                <c:pt idx="1">
                  <c:v>1.999630359</c:v>
                </c:pt>
                <c:pt idx="2">
                  <c:v>1.9996323650000001</c:v>
                </c:pt>
                <c:pt idx="3">
                  <c:v>1.9996329190000042</c:v>
                </c:pt>
                <c:pt idx="4">
                  <c:v>6.0077916089999945</c:v>
                </c:pt>
                <c:pt idx="5">
                  <c:v>6.0077919050000004</c:v>
                </c:pt>
                <c:pt idx="6">
                  <c:v>6.0077933430000003</c:v>
                </c:pt>
                <c:pt idx="7">
                  <c:v>6.0077947579999798</c:v>
                </c:pt>
                <c:pt idx="8">
                  <c:v>6.0077951900000004</c:v>
                </c:pt>
                <c:pt idx="9">
                  <c:v>12.040732777000002</c:v>
                </c:pt>
                <c:pt idx="10">
                  <c:v>12.040733995</c:v>
                </c:pt>
                <c:pt idx="11">
                  <c:v>12.040734584000004</c:v>
                </c:pt>
                <c:pt idx="12">
                  <c:v>12.043501466999999</c:v>
                </c:pt>
                <c:pt idx="13">
                  <c:v>12.043502258000037</c:v>
                </c:pt>
                <c:pt idx="14">
                  <c:v>12.043504890000024</c:v>
                </c:pt>
                <c:pt idx="15">
                  <c:v>12.043505543</c:v>
                </c:pt>
                <c:pt idx="16">
                  <c:v>20.127148583</c:v>
                </c:pt>
                <c:pt idx="17">
                  <c:v>20.127149552999921</c:v>
                </c:pt>
                <c:pt idx="18">
                  <c:v>20.127150318000101</c:v>
                </c:pt>
                <c:pt idx="19">
                  <c:v>20.127150998000094</c:v>
                </c:pt>
                <c:pt idx="20">
                  <c:v>20.127152839000001</c:v>
                </c:pt>
                <c:pt idx="21">
                  <c:v>20.133654461000109</c:v>
                </c:pt>
                <c:pt idx="22">
                  <c:v>20.133655330000035</c:v>
                </c:pt>
                <c:pt idx="23">
                  <c:v>20.133655833999999</c:v>
                </c:pt>
                <c:pt idx="24">
                  <c:v>20.133658462000131</c:v>
                </c:pt>
                <c:pt idx="25">
                  <c:v>30.288742591999785</c:v>
                </c:pt>
                <c:pt idx="26">
                  <c:v>30.288743757999864</c:v>
                </c:pt>
                <c:pt idx="27">
                  <c:v>30.288746284999785</c:v>
                </c:pt>
                <c:pt idx="28">
                  <c:v>30.288746684999815</c:v>
                </c:pt>
                <c:pt idx="29">
                  <c:v>30.288749355999823</c:v>
                </c:pt>
                <c:pt idx="30">
                  <c:v>30.301929421000079</c:v>
                </c:pt>
                <c:pt idx="31">
                  <c:v>30.301931273000001</c:v>
                </c:pt>
                <c:pt idx="32">
                  <c:v>30.301931347000068</c:v>
                </c:pt>
                <c:pt idx="33">
                  <c:v>30.342389362999917</c:v>
                </c:pt>
                <c:pt idx="34">
                  <c:v>30.342390669</c:v>
                </c:pt>
                <c:pt idx="35">
                  <c:v>30.342394572999883</c:v>
                </c:pt>
                <c:pt idx="36">
                  <c:v>42.569250570000001</c:v>
                </c:pt>
                <c:pt idx="37">
                  <c:v>42.569252542000143</c:v>
                </c:pt>
                <c:pt idx="38">
                  <c:v>42.569254131000001</c:v>
                </c:pt>
                <c:pt idx="39">
                  <c:v>42.613802951000004</c:v>
                </c:pt>
                <c:pt idx="40">
                  <c:v>42.626781618000003</c:v>
                </c:pt>
                <c:pt idx="41">
                  <c:v>42.626782761000001</c:v>
                </c:pt>
                <c:pt idx="42">
                  <c:v>42.626784556999993</c:v>
                </c:pt>
                <c:pt idx="43">
                  <c:v>42.626785492000003</c:v>
                </c:pt>
                <c:pt idx="44">
                  <c:v>42.626788226000158</c:v>
                </c:pt>
                <c:pt idx="45">
                  <c:v>42.645695099000001</c:v>
                </c:pt>
                <c:pt idx="46">
                  <c:v>42.645697673999997</c:v>
                </c:pt>
                <c:pt idx="47">
                  <c:v>42.645698124000013</c:v>
                </c:pt>
                <c:pt idx="48">
                  <c:v>42.645702311000136</c:v>
                </c:pt>
                <c:pt idx="49">
                  <c:v>57.048092906000136</c:v>
                </c:pt>
                <c:pt idx="50">
                  <c:v>57.048094389000006</c:v>
                </c:pt>
                <c:pt idx="51">
                  <c:v>57.048095822000136</c:v>
                </c:pt>
                <c:pt idx="52">
                  <c:v>57.096398623000013</c:v>
                </c:pt>
                <c:pt idx="53">
                  <c:v>57.096399877000003</c:v>
                </c:pt>
                <c:pt idx="54">
                  <c:v>57.096401261000004</c:v>
                </c:pt>
                <c:pt idx="55">
                  <c:v>57.096402695000002</c:v>
                </c:pt>
                <c:pt idx="56">
                  <c:v>57.096406912000013</c:v>
                </c:pt>
                <c:pt idx="57">
                  <c:v>57.161997373000005</c:v>
                </c:pt>
                <c:pt idx="58">
                  <c:v>57.161997458999998</c:v>
                </c:pt>
                <c:pt idx="59">
                  <c:v>57.162001354000012</c:v>
                </c:pt>
                <c:pt idx="60">
                  <c:v>57.167232680000012</c:v>
                </c:pt>
                <c:pt idx="61">
                  <c:v>57.167234094000001</c:v>
                </c:pt>
                <c:pt idx="62">
                  <c:v>57.167235923000113</c:v>
                </c:pt>
                <c:pt idx="63">
                  <c:v>57.167237849000003</c:v>
                </c:pt>
                <c:pt idx="64">
                  <c:v>73.751998349000004</c:v>
                </c:pt>
                <c:pt idx="65">
                  <c:v>73.752003564000006</c:v>
                </c:pt>
                <c:pt idx="66">
                  <c:v>73.752007458999699</c:v>
                </c:pt>
                <c:pt idx="67">
                  <c:v>73.752009543</c:v>
                </c:pt>
                <c:pt idx="68">
                  <c:v>73.752012306999546</c:v>
                </c:pt>
                <c:pt idx="69">
                  <c:v>73.873617890999569</c:v>
                </c:pt>
                <c:pt idx="70">
                  <c:v>73.873621060000005</c:v>
                </c:pt>
                <c:pt idx="71">
                  <c:v>73.873625891999978</c:v>
                </c:pt>
                <c:pt idx="72">
                  <c:v>73.873626666999982</c:v>
                </c:pt>
                <c:pt idx="73">
                  <c:v>73.924341436999569</c:v>
                </c:pt>
                <c:pt idx="74">
                  <c:v>73.924343863000004</c:v>
                </c:pt>
                <c:pt idx="75">
                  <c:v>73.924345955999982</c:v>
                </c:pt>
                <c:pt idx="76">
                  <c:v>73.961147377000003</c:v>
                </c:pt>
                <c:pt idx="77">
                  <c:v>73.961152355999999</c:v>
                </c:pt>
                <c:pt idx="78">
                  <c:v>73.961153468000632</c:v>
                </c:pt>
                <c:pt idx="79">
                  <c:v>73.961155657000347</c:v>
                </c:pt>
                <c:pt idx="80">
                  <c:v>73.96115825699998</c:v>
                </c:pt>
                <c:pt idx="81">
                  <c:v>92.736618235999998</c:v>
                </c:pt>
                <c:pt idx="82">
                  <c:v>92.736620789000497</c:v>
                </c:pt>
                <c:pt idx="83">
                  <c:v>92.736622521000285</c:v>
                </c:pt>
                <c:pt idx="84">
                  <c:v>92.736629918999995</c:v>
                </c:pt>
                <c:pt idx="85">
                  <c:v>92.825222209000003</c:v>
                </c:pt>
                <c:pt idx="86">
                  <c:v>92.825226501999978</c:v>
                </c:pt>
                <c:pt idx="87">
                  <c:v>92.825230578999538</c:v>
                </c:pt>
                <c:pt idx="88">
                  <c:v>93.026146311999554</c:v>
                </c:pt>
                <c:pt idx="89">
                  <c:v>93.026146695999998</c:v>
                </c:pt>
                <c:pt idx="90">
                  <c:v>93.026157648999998</c:v>
                </c:pt>
                <c:pt idx="91">
                  <c:v>93.026163648999997</c:v>
                </c:pt>
                <c:pt idx="92">
                  <c:v>93.06256034899998</c:v>
                </c:pt>
                <c:pt idx="93">
                  <c:v>93.062562631999981</c:v>
                </c:pt>
                <c:pt idx="94">
                  <c:v>93.06256793999998</c:v>
                </c:pt>
                <c:pt idx="95">
                  <c:v>93.062571871999538</c:v>
                </c:pt>
                <c:pt idx="96">
                  <c:v>93.062577925999989</c:v>
                </c:pt>
                <c:pt idx="97">
                  <c:v>93.094499510999981</c:v>
                </c:pt>
                <c:pt idx="98">
                  <c:v>93.094507237000002</c:v>
                </c:pt>
                <c:pt idx="99">
                  <c:v>93.094512617000007</c:v>
                </c:pt>
                <c:pt idx="100">
                  <c:v>114.18170276599973</c:v>
                </c:pt>
                <c:pt idx="101">
                  <c:v>114.18170773199959</c:v>
                </c:pt>
                <c:pt idx="102">
                  <c:v>114.1817113909996</c:v>
                </c:pt>
                <c:pt idx="103">
                  <c:v>114.18171434</c:v>
                </c:pt>
                <c:pt idx="104">
                  <c:v>114.18171713799947</c:v>
                </c:pt>
                <c:pt idx="105">
                  <c:v>114.21128270700002</c:v>
                </c:pt>
                <c:pt idx="106">
                  <c:v>114.21129868000054</c:v>
                </c:pt>
                <c:pt idx="107">
                  <c:v>114.21130092900032</c:v>
                </c:pt>
                <c:pt idx="108">
                  <c:v>114.21130389400012</c:v>
                </c:pt>
                <c:pt idx="109">
                  <c:v>114.59117969800035</c:v>
                </c:pt>
                <c:pt idx="110">
                  <c:v>114.59118793099998</c:v>
                </c:pt>
                <c:pt idx="111">
                  <c:v>114.59118988600002</c:v>
                </c:pt>
                <c:pt idx="112">
                  <c:v>114.6083819829995</c:v>
                </c:pt>
                <c:pt idx="113">
                  <c:v>114.60838622899954</c:v>
                </c:pt>
                <c:pt idx="114">
                  <c:v>114.608393369</c:v>
                </c:pt>
                <c:pt idx="115">
                  <c:v>114.667938686</c:v>
                </c:pt>
                <c:pt idx="116">
                  <c:v>114.667940414</c:v>
                </c:pt>
                <c:pt idx="117">
                  <c:v>114.66794289199973</c:v>
                </c:pt>
                <c:pt idx="118">
                  <c:v>114.66794620899998</c:v>
                </c:pt>
                <c:pt idx="119">
                  <c:v>114.66794913599998</c:v>
                </c:pt>
                <c:pt idx="120">
                  <c:v>114.68485785899954</c:v>
                </c:pt>
                <c:pt idx="121">
                  <c:v>137.94465571199933</c:v>
                </c:pt>
                <c:pt idx="122">
                  <c:v>137.94466085099998</c:v>
                </c:pt>
                <c:pt idx="123">
                  <c:v>137.94466584799997</c:v>
                </c:pt>
                <c:pt idx="124">
                  <c:v>138.048640041</c:v>
                </c:pt>
                <c:pt idx="125">
                  <c:v>138.04864760700053</c:v>
                </c:pt>
                <c:pt idx="126">
                  <c:v>138.04865189299997</c:v>
                </c:pt>
                <c:pt idx="127">
                  <c:v>138.191070655</c:v>
                </c:pt>
                <c:pt idx="128">
                  <c:v>138.19107182499999</c:v>
                </c:pt>
                <c:pt idx="129">
                  <c:v>138.19108204300002</c:v>
                </c:pt>
                <c:pt idx="130">
                  <c:v>138.19109091300001</c:v>
                </c:pt>
                <c:pt idx="131">
                  <c:v>138.19109366799998</c:v>
                </c:pt>
                <c:pt idx="132">
                  <c:v>138.72840361800004</c:v>
                </c:pt>
                <c:pt idx="133">
                  <c:v>138.72841409100002</c:v>
                </c:pt>
                <c:pt idx="134">
                  <c:v>138.72841673700063</c:v>
                </c:pt>
                <c:pt idx="135">
                  <c:v>138.72842341600054</c:v>
                </c:pt>
                <c:pt idx="136">
                  <c:v>138.72842836500075</c:v>
                </c:pt>
                <c:pt idx="137">
                  <c:v>138.768110009</c:v>
                </c:pt>
                <c:pt idx="138">
                  <c:v>138.76811273599998</c:v>
                </c:pt>
                <c:pt idx="139">
                  <c:v>138.76812408700007</c:v>
                </c:pt>
                <c:pt idx="140">
                  <c:v>138.83222328000053</c:v>
                </c:pt>
                <c:pt idx="141">
                  <c:v>138.83222868000075</c:v>
                </c:pt>
                <c:pt idx="142">
                  <c:v>138.832233739</c:v>
                </c:pt>
                <c:pt idx="143">
                  <c:v>138.83225210500001</c:v>
                </c:pt>
                <c:pt idx="144">
                  <c:v>163.57085009499946</c:v>
                </c:pt>
                <c:pt idx="145">
                  <c:v>163.57085843499999</c:v>
                </c:pt>
                <c:pt idx="146">
                  <c:v>163.57086259499945</c:v>
                </c:pt>
                <c:pt idx="147">
                  <c:v>164.14522242099997</c:v>
                </c:pt>
                <c:pt idx="148">
                  <c:v>164.14523023499999</c:v>
                </c:pt>
                <c:pt idx="149">
                  <c:v>164.145233811</c:v>
                </c:pt>
                <c:pt idx="150">
                  <c:v>164.14523538</c:v>
                </c:pt>
                <c:pt idx="151">
                  <c:v>165.13794179099997</c:v>
                </c:pt>
                <c:pt idx="152">
                  <c:v>165.13795023499998</c:v>
                </c:pt>
                <c:pt idx="153">
                  <c:v>165.13795321799998</c:v>
                </c:pt>
                <c:pt idx="154">
                  <c:v>165.29355011499942</c:v>
                </c:pt>
                <c:pt idx="155">
                  <c:v>165.29355395199946</c:v>
                </c:pt>
                <c:pt idx="156">
                  <c:v>165.29355748699999</c:v>
                </c:pt>
                <c:pt idx="157">
                  <c:v>165.29356655299998</c:v>
                </c:pt>
                <c:pt idx="158">
                  <c:v>165.29357541699972</c:v>
                </c:pt>
                <c:pt idx="159">
                  <c:v>165.31714535800066</c:v>
                </c:pt>
                <c:pt idx="160">
                  <c:v>165.62344652000004</c:v>
                </c:pt>
                <c:pt idx="161">
                  <c:v>165.623460757</c:v>
                </c:pt>
                <c:pt idx="162">
                  <c:v>165.62346335800001</c:v>
                </c:pt>
                <c:pt idx="163">
                  <c:v>165.62348044500001</c:v>
                </c:pt>
                <c:pt idx="164">
                  <c:v>165.623483411</c:v>
                </c:pt>
                <c:pt idx="165">
                  <c:v>165.99737455200054</c:v>
                </c:pt>
                <c:pt idx="166">
                  <c:v>165.99737735400072</c:v>
                </c:pt>
                <c:pt idx="167">
                  <c:v>165.99738570399998</c:v>
                </c:pt>
                <c:pt idx="168">
                  <c:v>165.99740497000047</c:v>
                </c:pt>
                <c:pt idx="169">
                  <c:v>193.53862416599998</c:v>
                </c:pt>
                <c:pt idx="170">
                  <c:v>193.538629133</c:v>
                </c:pt>
                <c:pt idx="171">
                  <c:v>193.53864356</c:v>
                </c:pt>
                <c:pt idx="172">
                  <c:v>193.59282810000047</c:v>
                </c:pt>
                <c:pt idx="173">
                  <c:v>193.59283435500072</c:v>
                </c:pt>
                <c:pt idx="174">
                  <c:v>193.59284151100007</c:v>
                </c:pt>
                <c:pt idx="175">
                  <c:v>193.59284798800084</c:v>
                </c:pt>
                <c:pt idx="176">
                  <c:v>193.592867431</c:v>
                </c:pt>
                <c:pt idx="177">
                  <c:v>193.84107191700053</c:v>
                </c:pt>
                <c:pt idx="178">
                  <c:v>193.84108131200054</c:v>
                </c:pt>
                <c:pt idx="179">
                  <c:v>193.841087219</c:v>
                </c:pt>
                <c:pt idx="180">
                  <c:v>193.841101321</c:v>
                </c:pt>
                <c:pt idx="181">
                  <c:v>194.44146085800054</c:v>
                </c:pt>
                <c:pt idx="182">
                  <c:v>194.44146619100002</c:v>
                </c:pt>
                <c:pt idx="183">
                  <c:v>194.44146824200001</c:v>
                </c:pt>
                <c:pt idx="184">
                  <c:v>194.80048118800056</c:v>
                </c:pt>
                <c:pt idx="185">
                  <c:v>194.80049269</c:v>
                </c:pt>
                <c:pt idx="186">
                  <c:v>194.80049485100054</c:v>
                </c:pt>
                <c:pt idx="187">
                  <c:v>194.80050381700053</c:v>
                </c:pt>
                <c:pt idx="188">
                  <c:v>195.22135294400002</c:v>
                </c:pt>
                <c:pt idx="189">
                  <c:v>195.22135795500057</c:v>
                </c:pt>
                <c:pt idx="190">
                  <c:v>195.22136705100004</c:v>
                </c:pt>
                <c:pt idx="191">
                  <c:v>195.22138094300001</c:v>
                </c:pt>
                <c:pt idx="192">
                  <c:v>195.22138651600054</c:v>
                </c:pt>
                <c:pt idx="193">
                  <c:v>195.52287417600002</c:v>
                </c:pt>
                <c:pt idx="194">
                  <c:v>195.52288300200001</c:v>
                </c:pt>
                <c:pt idx="195">
                  <c:v>195.52289075800007</c:v>
                </c:pt>
                <c:pt idx="196">
                  <c:v>225.32588562499998</c:v>
                </c:pt>
                <c:pt idx="197">
                  <c:v>225.325907669</c:v>
                </c:pt>
                <c:pt idx="198">
                  <c:v>225.325911271</c:v>
                </c:pt>
                <c:pt idx="199">
                  <c:v>225.32591667400001</c:v>
                </c:pt>
              </c:numCache>
            </c:numRef>
          </c:yVal>
        </c:ser>
        <c:axId val="69633152"/>
        <c:axId val="69635072"/>
      </c:scatterChart>
      <c:valAx>
        <c:axId val="69633152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635072"/>
        <c:crosses val="autoZero"/>
        <c:crossBetween val="midCat"/>
        <c:majorUnit val="200"/>
        <c:minorUnit val="100"/>
      </c:valAx>
      <c:valAx>
        <c:axId val="69635072"/>
        <c:scaling>
          <c:orientation val="minMax"/>
          <c:max val="2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9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633152"/>
        <c:crosses val="autoZero"/>
        <c:crossBetween val="midCat"/>
        <c:majorUnit val="20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516"/>
        </c:manualLayout>
      </c:layout>
      <c:scatterChart>
        <c:scatterStyle val="lineMarker"/>
        <c:ser>
          <c:idx val="4"/>
          <c:order val="0"/>
          <c:tx>
            <c:strRef>
              <c:f>Sphere.Regular!$A$14</c:f>
              <c:strCache>
                <c:ptCount val="1"/>
                <c:pt idx="0">
                  <c:v>Ground-Truth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Sphere.Regular!$B$1:$GSW$1</c:f>
              <c:numCache>
                <c:formatCode>General</c:formatCode>
                <c:ptCount val="52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56</c:v>
                </c:pt>
                <c:pt idx="50">
                  <c:v>56</c:v>
                </c:pt>
                <c:pt idx="51">
                  <c:v>56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</c:v>
                </c:pt>
                <c:pt idx="63">
                  <c:v>56</c:v>
                </c:pt>
                <c:pt idx="64">
                  <c:v>72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72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72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110</c:v>
                </c:pt>
                <c:pt idx="101">
                  <c:v>110</c:v>
                </c:pt>
                <c:pt idx="102">
                  <c:v>110</c:v>
                </c:pt>
                <c:pt idx="103">
                  <c:v>110</c:v>
                </c:pt>
                <c:pt idx="104">
                  <c:v>110</c:v>
                </c:pt>
                <c:pt idx="105">
                  <c:v>110</c:v>
                </c:pt>
                <c:pt idx="106">
                  <c:v>110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110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132</c:v>
                </c:pt>
                <c:pt idx="122">
                  <c:v>132</c:v>
                </c:pt>
                <c:pt idx="123">
                  <c:v>132</c:v>
                </c:pt>
                <c:pt idx="124">
                  <c:v>132</c:v>
                </c:pt>
                <c:pt idx="125">
                  <c:v>132</c:v>
                </c:pt>
                <c:pt idx="126">
                  <c:v>132</c:v>
                </c:pt>
                <c:pt idx="127">
                  <c:v>132</c:v>
                </c:pt>
                <c:pt idx="128">
                  <c:v>132</c:v>
                </c:pt>
                <c:pt idx="129">
                  <c:v>132</c:v>
                </c:pt>
                <c:pt idx="130">
                  <c:v>132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132</c:v>
                </c:pt>
                <c:pt idx="139">
                  <c:v>132</c:v>
                </c:pt>
                <c:pt idx="140">
                  <c:v>132</c:v>
                </c:pt>
                <c:pt idx="141">
                  <c:v>132</c:v>
                </c:pt>
                <c:pt idx="142">
                  <c:v>132</c:v>
                </c:pt>
                <c:pt idx="143">
                  <c:v>132</c:v>
                </c:pt>
                <c:pt idx="144">
                  <c:v>156</c:v>
                </c:pt>
                <c:pt idx="145">
                  <c:v>156</c:v>
                </c:pt>
                <c:pt idx="146">
                  <c:v>156</c:v>
                </c:pt>
                <c:pt idx="147">
                  <c:v>156</c:v>
                </c:pt>
                <c:pt idx="148">
                  <c:v>156</c:v>
                </c:pt>
                <c:pt idx="149">
                  <c:v>156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156</c:v>
                </c:pt>
                <c:pt idx="155">
                  <c:v>156</c:v>
                </c:pt>
                <c:pt idx="156">
                  <c:v>156</c:v>
                </c:pt>
                <c:pt idx="157">
                  <c:v>156</c:v>
                </c:pt>
                <c:pt idx="158">
                  <c:v>156</c:v>
                </c:pt>
                <c:pt idx="159">
                  <c:v>156</c:v>
                </c:pt>
                <c:pt idx="160">
                  <c:v>156</c:v>
                </c:pt>
                <c:pt idx="161">
                  <c:v>156</c:v>
                </c:pt>
                <c:pt idx="162">
                  <c:v>156</c:v>
                </c:pt>
                <c:pt idx="163">
                  <c:v>156</c:v>
                </c:pt>
                <c:pt idx="164">
                  <c:v>156</c:v>
                </c:pt>
                <c:pt idx="165">
                  <c:v>156</c:v>
                </c:pt>
                <c:pt idx="166">
                  <c:v>156</c:v>
                </c:pt>
                <c:pt idx="167">
                  <c:v>156</c:v>
                </c:pt>
                <c:pt idx="168">
                  <c:v>156</c:v>
                </c:pt>
                <c:pt idx="169">
                  <c:v>182</c:v>
                </c:pt>
                <c:pt idx="170">
                  <c:v>182</c:v>
                </c:pt>
                <c:pt idx="171">
                  <c:v>182</c:v>
                </c:pt>
                <c:pt idx="172">
                  <c:v>182</c:v>
                </c:pt>
                <c:pt idx="173">
                  <c:v>182</c:v>
                </c:pt>
                <c:pt idx="174">
                  <c:v>182</c:v>
                </c:pt>
                <c:pt idx="175">
                  <c:v>182</c:v>
                </c:pt>
                <c:pt idx="176">
                  <c:v>182</c:v>
                </c:pt>
                <c:pt idx="177">
                  <c:v>182</c:v>
                </c:pt>
                <c:pt idx="178">
                  <c:v>182</c:v>
                </c:pt>
                <c:pt idx="179">
                  <c:v>182</c:v>
                </c:pt>
                <c:pt idx="180">
                  <c:v>182</c:v>
                </c:pt>
                <c:pt idx="181">
                  <c:v>182</c:v>
                </c:pt>
                <c:pt idx="182">
                  <c:v>182</c:v>
                </c:pt>
                <c:pt idx="183">
                  <c:v>182</c:v>
                </c:pt>
                <c:pt idx="184">
                  <c:v>182</c:v>
                </c:pt>
                <c:pt idx="185">
                  <c:v>182</c:v>
                </c:pt>
                <c:pt idx="186">
                  <c:v>182</c:v>
                </c:pt>
                <c:pt idx="187">
                  <c:v>182</c:v>
                </c:pt>
                <c:pt idx="188">
                  <c:v>182</c:v>
                </c:pt>
                <c:pt idx="189">
                  <c:v>182</c:v>
                </c:pt>
                <c:pt idx="190">
                  <c:v>182</c:v>
                </c:pt>
                <c:pt idx="191">
                  <c:v>182</c:v>
                </c:pt>
                <c:pt idx="192">
                  <c:v>182</c:v>
                </c:pt>
                <c:pt idx="193">
                  <c:v>182</c:v>
                </c:pt>
                <c:pt idx="194">
                  <c:v>182</c:v>
                </c:pt>
                <c:pt idx="195">
                  <c:v>182</c:v>
                </c:pt>
                <c:pt idx="196">
                  <c:v>210</c:v>
                </c:pt>
                <c:pt idx="197">
                  <c:v>210</c:v>
                </c:pt>
                <c:pt idx="198">
                  <c:v>210</c:v>
                </c:pt>
                <c:pt idx="199">
                  <c:v>210</c:v>
                </c:pt>
              </c:numCache>
            </c:numRef>
          </c:yVal>
        </c:ser>
        <c:ser>
          <c:idx val="6"/>
          <c:order val="1"/>
          <c:tx>
            <c:strRef>
              <c:f>Sphere.Regular!$A$13</c:f>
              <c:strCache>
                <c:ptCount val="1"/>
                <c:pt idx="0">
                  <c:v>Cot (Dim=10242, Verts=10242)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Sphere.Regular!$B$13:$GS$13</c:f>
              <c:numCache>
                <c:formatCode>General</c:formatCode>
                <c:ptCount val="200"/>
                <c:pt idx="0">
                  <c:v>-6.7300000000000514E-7</c:v>
                </c:pt>
                <c:pt idx="1">
                  <c:v>1.9996535760000047</c:v>
                </c:pt>
                <c:pt idx="2">
                  <c:v>1.9996542179999954</c:v>
                </c:pt>
                <c:pt idx="3">
                  <c:v>1.9996596099999999</c:v>
                </c:pt>
                <c:pt idx="4">
                  <c:v>6.0011457249999998</c:v>
                </c:pt>
                <c:pt idx="5">
                  <c:v>6.001148948</c:v>
                </c:pt>
                <c:pt idx="6">
                  <c:v>6.0011510569999844</c:v>
                </c:pt>
                <c:pt idx="7">
                  <c:v>6.0011531639999998</c:v>
                </c:pt>
                <c:pt idx="8">
                  <c:v>6.0011550399999845</c:v>
                </c:pt>
                <c:pt idx="9">
                  <c:v>12.005968055</c:v>
                </c:pt>
                <c:pt idx="10">
                  <c:v>12.005971714999999</c:v>
                </c:pt>
                <c:pt idx="11">
                  <c:v>12.00597355</c:v>
                </c:pt>
                <c:pt idx="12">
                  <c:v>12.011008357</c:v>
                </c:pt>
                <c:pt idx="13">
                  <c:v>12.011011613999999</c:v>
                </c:pt>
                <c:pt idx="14">
                  <c:v>12.011013604999999</c:v>
                </c:pt>
                <c:pt idx="15">
                  <c:v>12.011015414999999</c:v>
                </c:pt>
                <c:pt idx="16">
                  <c:v>20.026169971000002</c:v>
                </c:pt>
                <c:pt idx="17">
                  <c:v>20.026171588</c:v>
                </c:pt>
                <c:pt idx="18">
                  <c:v>20.026172895999924</c:v>
                </c:pt>
                <c:pt idx="19">
                  <c:v>20.026176403000001</c:v>
                </c:pt>
                <c:pt idx="20">
                  <c:v>20.02617914</c:v>
                </c:pt>
                <c:pt idx="21">
                  <c:v>20.033235732000001</c:v>
                </c:pt>
                <c:pt idx="22">
                  <c:v>20.033238000000001</c:v>
                </c:pt>
                <c:pt idx="23">
                  <c:v>20.033242226999931</c:v>
                </c:pt>
                <c:pt idx="24">
                  <c:v>20.03324328899992</c:v>
                </c:pt>
                <c:pt idx="25">
                  <c:v>30.065318398999931</c:v>
                </c:pt>
                <c:pt idx="26">
                  <c:v>30.065321642999908</c:v>
                </c:pt>
                <c:pt idx="27">
                  <c:v>30.065325227999935</c:v>
                </c:pt>
                <c:pt idx="28">
                  <c:v>30.065757590999908</c:v>
                </c:pt>
                <c:pt idx="29">
                  <c:v>30.065759440999912</c:v>
                </c:pt>
                <c:pt idx="30">
                  <c:v>30.06576286199989</c:v>
                </c:pt>
                <c:pt idx="31">
                  <c:v>30.065764716</c:v>
                </c:pt>
                <c:pt idx="32">
                  <c:v>30.065765788</c:v>
                </c:pt>
                <c:pt idx="33">
                  <c:v>30.086492610999908</c:v>
                </c:pt>
                <c:pt idx="34">
                  <c:v>30.086493591999897</c:v>
                </c:pt>
                <c:pt idx="35">
                  <c:v>30.086496223999916</c:v>
                </c:pt>
                <c:pt idx="36">
                  <c:v>42.125780879000011</c:v>
                </c:pt>
                <c:pt idx="37">
                  <c:v>42.125783556000002</c:v>
                </c:pt>
                <c:pt idx="38">
                  <c:v>42.125787761000005</c:v>
                </c:pt>
                <c:pt idx="39">
                  <c:v>42.139364870000001</c:v>
                </c:pt>
                <c:pt idx="40">
                  <c:v>42.148835632000122</c:v>
                </c:pt>
                <c:pt idx="41">
                  <c:v>42.148836395000011</c:v>
                </c:pt>
                <c:pt idx="42">
                  <c:v>42.148839665000004</c:v>
                </c:pt>
                <c:pt idx="43">
                  <c:v>42.148843340000013</c:v>
                </c:pt>
                <c:pt idx="44">
                  <c:v>42.148846047000006</c:v>
                </c:pt>
                <c:pt idx="45">
                  <c:v>42.158476604000001</c:v>
                </c:pt>
                <c:pt idx="46">
                  <c:v>42.158479069999999</c:v>
                </c:pt>
                <c:pt idx="47">
                  <c:v>42.158479449999994</c:v>
                </c:pt>
                <c:pt idx="48">
                  <c:v>42.158481102999993</c:v>
                </c:pt>
                <c:pt idx="49">
                  <c:v>56.239829096000001</c:v>
                </c:pt>
                <c:pt idx="50">
                  <c:v>56.239831479999999</c:v>
                </c:pt>
                <c:pt idx="51">
                  <c:v>56.239837446000003</c:v>
                </c:pt>
                <c:pt idx="52">
                  <c:v>56.256285534</c:v>
                </c:pt>
                <c:pt idx="53">
                  <c:v>56.256288765999997</c:v>
                </c:pt>
                <c:pt idx="54">
                  <c:v>56.256290163999999</c:v>
                </c:pt>
                <c:pt idx="55">
                  <c:v>56.256290753999998</c:v>
                </c:pt>
                <c:pt idx="56">
                  <c:v>56.256297200999995</c:v>
                </c:pt>
                <c:pt idx="57">
                  <c:v>56.281734428</c:v>
                </c:pt>
                <c:pt idx="58">
                  <c:v>56.281736054</c:v>
                </c:pt>
                <c:pt idx="59">
                  <c:v>56.281741137000004</c:v>
                </c:pt>
                <c:pt idx="60">
                  <c:v>56.285471701000006</c:v>
                </c:pt>
                <c:pt idx="61">
                  <c:v>56.285474692000001</c:v>
                </c:pt>
                <c:pt idx="62">
                  <c:v>56.285478177000002</c:v>
                </c:pt>
                <c:pt idx="63">
                  <c:v>56.285480396000011</c:v>
                </c:pt>
                <c:pt idx="64">
                  <c:v>72.408202193999728</c:v>
                </c:pt>
                <c:pt idx="65">
                  <c:v>72.408206043999982</c:v>
                </c:pt>
                <c:pt idx="66">
                  <c:v>72.408210019999999</c:v>
                </c:pt>
                <c:pt idx="67">
                  <c:v>72.408215522000006</c:v>
                </c:pt>
                <c:pt idx="68">
                  <c:v>72.408218876999655</c:v>
                </c:pt>
                <c:pt idx="69">
                  <c:v>72.44798815999998</c:v>
                </c:pt>
                <c:pt idx="70">
                  <c:v>72.447991952999999</c:v>
                </c:pt>
                <c:pt idx="71">
                  <c:v>72.447995260000411</c:v>
                </c:pt>
                <c:pt idx="72">
                  <c:v>72.447998701000301</c:v>
                </c:pt>
                <c:pt idx="73">
                  <c:v>72.456872433999578</c:v>
                </c:pt>
                <c:pt idx="74">
                  <c:v>72.456880052999594</c:v>
                </c:pt>
                <c:pt idx="75">
                  <c:v>72.456881688999999</c:v>
                </c:pt>
                <c:pt idx="76">
                  <c:v>72.479249244000286</c:v>
                </c:pt>
                <c:pt idx="77">
                  <c:v>72.479249770999999</c:v>
                </c:pt>
                <c:pt idx="78">
                  <c:v>72.479252217999758</c:v>
                </c:pt>
                <c:pt idx="79">
                  <c:v>72.479255507000005</c:v>
                </c:pt>
                <c:pt idx="80">
                  <c:v>72.479258079000004</c:v>
                </c:pt>
                <c:pt idx="81">
                  <c:v>90.646773981999999</c:v>
                </c:pt>
                <c:pt idx="82">
                  <c:v>90.646781892999428</c:v>
                </c:pt>
                <c:pt idx="83">
                  <c:v>90.646787755999597</c:v>
                </c:pt>
                <c:pt idx="84">
                  <c:v>90.658879481999989</c:v>
                </c:pt>
                <c:pt idx="85">
                  <c:v>90.658891609999728</c:v>
                </c:pt>
                <c:pt idx="86">
                  <c:v>90.658892371999443</c:v>
                </c:pt>
                <c:pt idx="87">
                  <c:v>90.658897701999578</c:v>
                </c:pt>
                <c:pt idx="88">
                  <c:v>90.718774909000004</c:v>
                </c:pt>
                <c:pt idx="89">
                  <c:v>90.718781752999604</c:v>
                </c:pt>
                <c:pt idx="90">
                  <c:v>90.71878479199998</c:v>
                </c:pt>
                <c:pt idx="91">
                  <c:v>90.718796411</c:v>
                </c:pt>
                <c:pt idx="92">
                  <c:v>90.743373136999594</c:v>
                </c:pt>
                <c:pt idx="93">
                  <c:v>90.743377170999594</c:v>
                </c:pt>
                <c:pt idx="94">
                  <c:v>90.743378090999684</c:v>
                </c:pt>
                <c:pt idx="95">
                  <c:v>90.743381251999978</c:v>
                </c:pt>
                <c:pt idx="96">
                  <c:v>90.743388753999596</c:v>
                </c:pt>
                <c:pt idx="97">
                  <c:v>90.754832270999728</c:v>
                </c:pt>
                <c:pt idx="98">
                  <c:v>90.754833339000001</c:v>
                </c:pt>
                <c:pt idx="99">
                  <c:v>90.754837229999978</c:v>
                </c:pt>
                <c:pt idx="100">
                  <c:v>110.98600485199998</c:v>
                </c:pt>
                <c:pt idx="101">
                  <c:v>110.98601038500024</c:v>
                </c:pt>
                <c:pt idx="102">
                  <c:v>110.986014713</c:v>
                </c:pt>
                <c:pt idx="103">
                  <c:v>110.98602034000002</c:v>
                </c:pt>
                <c:pt idx="104">
                  <c:v>110.98602097000024</c:v>
                </c:pt>
                <c:pt idx="105">
                  <c:v>111.00489992700012</c:v>
                </c:pt>
                <c:pt idx="106">
                  <c:v>111.004906746</c:v>
                </c:pt>
                <c:pt idx="107">
                  <c:v>111.00491110900002</c:v>
                </c:pt>
                <c:pt idx="108">
                  <c:v>111.004915352</c:v>
                </c:pt>
                <c:pt idx="109">
                  <c:v>111.103546667</c:v>
                </c:pt>
                <c:pt idx="110">
                  <c:v>111.1035524</c:v>
                </c:pt>
                <c:pt idx="111">
                  <c:v>111.103556287</c:v>
                </c:pt>
                <c:pt idx="112">
                  <c:v>111.11830551099958</c:v>
                </c:pt>
                <c:pt idx="113">
                  <c:v>111.118313079</c:v>
                </c:pt>
                <c:pt idx="114">
                  <c:v>111.11831831999953</c:v>
                </c:pt>
                <c:pt idx="115">
                  <c:v>111.118321204</c:v>
                </c:pt>
                <c:pt idx="116">
                  <c:v>111.11832456400002</c:v>
                </c:pt>
                <c:pt idx="117">
                  <c:v>111.12535056699953</c:v>
                </c:pt>
                <c:pt idx="118">
                  <c:v>111.13304950200001</c:v>
                </c:pt>
                <c:pt idx="119">
                  <c:v>111.13305087599976</c:v>
                </c:pt>
                <c:pt idx="120">
                  <c:v>111.13305462700002</c:v>
                </c:pt>
                <c:pt idx="121">
                  <c:v>133.42121598300048</c:v>
                </c:pt>
                <c:pt idx="122">
                  <c:v>133.42122650900066</c:v>
                </c:pt>
                <c:pt idx="123">
                  <c:v>133.42123498200067</c:v>
                </c:pt>
                <c:pt idx="124">
                  <c:v>133.42123878100048</c:v>
                </c:pt>
                <c:pt idx="125">
                  <c:v>133.42124744900096</c:v>
                </c:pt>
                <c:pt idx="126">
                  <c:v>133.42641401800054</c:v>
                </c:pt>
                <c:pt idx="127">
                  <c:v>133.42641968500067</c:v>
                </c:pt>
                <c:pt idx="128">
                  <c:v>133.42642437200067</c:v>
                </c:pt>
                <c:pt idx="129">
                  <c:v>133.52213252700048</c:v>
                </c:pt>
                <c:pt idx="130">
                  <c:v>133.52213842200067</c:v>
                </c:pt>
                <c:pt idx="131">
                  <c:v>133.52214242000051</c:v>
                </c:pt>
                <c:pt idx="132">
                  <c:v>133.60804741500067</c:v>
                </c:pt>
                <c:pt idx="133">
                  <c:v>133.60805216499998</c:v>
                </c:pt>
                <c:pt idx="134">
                  <c:v>133.608060937</c:v>
                </c:pt>
                <c:pt idx="135">
                  <c:v>133.60806295100002</c:v>
                </c:pt>
                <c:pt idx="136">
                  <c:v>133.63322438</c:v>
                </c:pt>
                <c:pt idx="137">
                  <c:v>133.63322967099998</c:v>
                </c:pt>
                <c:pt idx="138">
                  <c:v>133.633236899</c:v>
                </c:pt>
                <c:pt idx="139">
                  <c:v>133.6504809160005</c:v>
                </c:pt>
                <c:pt idx="140">
                  <c:v>133.650483321</c:v>
                </c:pt>
                <c:pt idx="141">
                  <c:v>133.650488129</c:v>
                </c:pt>
                <c:pt idx="142">
                  <c:v>133.65048918800051</c:v>
                </c:pt>
                <c:pt idx="143">
                  <c:v>133.65049814800048</c:v>
                </c:pt>
                <c:pt idx="144">
                  <c:v>157.95721948900066</c:v>
                </c:pt>
                <c:pt idx="145">
                  <c:v>157.95722575100001</c:v>
                </c:pt>
                <c:pt idx="146">
                  <c:v>157.95723281200097</c:v>
                </c:pt>
                <c:pt idx="147">
                  <c:v>158.05278604700067</c:v>
                </c:pt>
                <c:pt idx="148">
                  <c:v>158.08412408000001</c:v>
                </c:pt>
                <c:pt idx="149">
                  <c:v>158.08412977500001</c:v>
                </c:pt>
                <c:pt idx="150">
                  <c:v>158.08413326299998</c:v>
                </c:pt>
                <c:pt idx="151">
                  <c:v>158.08414134500063</c:v>
                </c:pt>
                <c:pt idx="152">
                  <c:v>158.08592518900002</c:v>
                </c:pt>
                <c:pt idx="153">
                  <c:v>158.08594645500096</c:v>
                </c:pt>
                <c:pt idx="154">
                  <c:v>158.08595873399997</c:v>
                </c:pt>
                <c:pt idx="155">
                  <c:v>158.08596306799998</c:v>
                </c:pt>
                <c:pt idx="156">
                  <c:v>158.08596913399998</c:v>
                </c:pt>
                <c:pt idx="157">
                  <c:v>158.28274301800047</c:v>
                </c:pt>
                <c:pt idx="158">
                  <c:v>158.28274736000051</c:v>
                </c:pt>
                <c:pt idx="159">
                  <c:v>158.28275336000002</c:v>
                </c:pt>
                <c:pt idx="160">
                  <c:v>158.282758183</c:v>
                </c:pt>
                <c:pt idx="161">
                  <c:v>158.28597464099997</c:v>
                </c:pt>
                <c:pt idx="162">
                  <c:v>158.28598119299997</c:v>
                </c:pt>
                <c:pt idx="163">
                  <c:v>158.28598174499999</c:v>
                </c:pt>
                <c:pt idx="164">
                  <c:v>158.28598646500001</c:v>
                </c:pt>
                <c:pt idx="165">
                  <c:v>158.28599169999998</c:v>
                </c:pt>
                <c:pt idx="166">
                  <c:v>158.33284461600007</c:v>
                </c:pt>
                <c:pt idx="167">
                  <c:v>158.33285295900001</c:v>
                </c:pt>
                <c:pt idx="168">
                  <c:v>158.33285639700048</c:v>
                </c:pt>
                <c:pt idx="169">
                  <c:v>184.73446734200004</c:v>
                </c:pt>
                <c:pt idx="170">
                  <c:v>184.73447738600001</c:v>
                </c:pt>
                <c:pt idx="171">
                  <c:v>184.73448452399995</c:v>
                </c:pt>
                <c:pt idx="172">
                  <c:v>184.77911324199951</c:v>
                </c:pt>
                <c:pt idx="173">
                  <c:v>184.77911898399998</c:v>
                </c:pt>
                <c:pt idx="174">
                  <c:v>184.77912048399998</c:v>
                </c:pt>
                <c:pt idx="175">
                  <c:v>184.77912224799999</c:v>
                </c:pt>
                <c:pt idx="176">
                  <c:v>184.77913124599999</c:v>
                </c:pt>
                <c:pt idx="177">
                  <c:v>184.87398780300001</c:v>
                </c:pt>
                <c:pt idx="178">
                  <c:v>184.87399366699998</c:v>
                </c:pt>
                <c:pt idx="179">
                  <c:v>184.873998656</c:v>
                </c:pt>
                <c:pt idx="180">
                  <c:v>184.87401701600001</c:v>
                </c:pt>
                <c:pt idx="181">
                  <c:v>184.902359429</c:v>
                </c:pt>
                <c:pt idx="182">
                  <c:v>184.9023694570009</c:v>
                </c:pt>
                <c:pt idx="183">
                  <c:v>184.90237311200048</c:v>
                </c:pt>
                <c:pt idx="184">
                  <c:v>185.12247102200001</c:v>
                </c:pt>
                <c:pt idx="185">
                  <c:v>185.12247319600002</c:v>
                </c:pt>
                <c:pt idx="186">
                  <c:v>185.12248118400001</c:v>
                </c:pt>
                <c:pt idx="187">
                  <c:v>185.14851985700048</c:v>
                </c:pt>
                <c:pt idx="188">
                  <c:v>185.14853705600001</c:v>
                </c:pt>
                <c:pt idx="189">
                  <c:v>185.14853848200048</c:v>
                </c:pt>
                <c:pt idx="190">
                  <c:v>185.14854526599996</c:v>
                </c:pt>
                <c:pt idx="191">
                  <c:v>185.17037139299998</c:v>
                </c:pt>
                <c:pt idx="192">
                  <c:v>185.17037692700001</c:v>
                </c:pt>
                <c:pt idx="193">
                  <c:v>185.17039029399999</c:v>
                </c:pt>
                <c:pt idx="194">
                  <c:v>185.17039363799998</c:v>
                </c:pt>
                <c:pt idx="195">
                  <c:v>185.17040531500001</c:v>
                </c:pt>
                <c:pt idx="196">
                  <c:v>213.66069322799996</c:v>
                </c:pt>
                <c:pt idx="197">
                  <c:v>213.66070250199999</c:v>
                </c:pt>
                <c:pt idx="198">
                  <c:v>213.66070619199999</c:v>
                </c:pt>
                <c:pt idx="199">
                  <c:v>213.66071356599997</c:v>
                </c:pt>
              </c:numCache>
            </c:numRef>
          </c:yVal>
        </c:ser>
        <c:ser>
          <c:idx val="3"/>
          <c:order val="2"/>
          <c:tx>
            <c:strRef>
              <c:f>Sphere.Regular!$A$12</c:f>
              <c:strCache>
                <c:ptCount val="1"/>
                <c:pt idx="0">
                  <c:v>Cot (Dim=2562, Verts=2562)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Sphere.Regular!$B$12:$GS$12</c:f>
              <c:numCache>
                <c:formatCode>General</c:formatCode>
                <c:ptCount val="200"/>
                <c:pt idx="0">
                  <c:v>-4.3100000000000189E-7</c:v>
                </c:pt>
                <c:pt idx="1">
                  <c:v>1.999630359</c:v>
                </c:pt>
                <c:pt idx="2">
                  <c:v>1.9996323650000001</c:v>
                </c:pt>
                <c:pt idx="3">
                  <c:v>1.9996329190000037</c:v>
                </c:pt>
                <c:pt idx="4">
                  <c:v>6.0077916089999945</c:v>
                </c:pt>
                <c:pt idx="5">
                  <c:v>6.0077919050000004</c:v>
                </c:pt>
                <c:pt idx="6">
                  <c:v>6.0077933430000003</c:v>
                </c:pt>
                <c:pt idx="7">
                  <c:v>6.0077947579999815</c:v>
                </c:pt>
                <c:pt idx="8">
                  <c:v>6.0077951900000004</c:v>
                </c:pt>
                <c:pt idx="9">
                  <c:v>12.040732777000002</c:v>
                </c:pt>
                <c:pt idx="10">
                  <c:v>12.040733995</c:v>
                </c:pt>
                <c:pt idx="11">
                  <c:v>12.040734584000004</c:v>
                </c:pt>
                <c:pt idx="12">
                  <c:v>12.043501466999999</c:v>
                </c:pt>
                <c:pt idx="13">
                  <c:v>12.043502258000034</c:v>
                </c:pt>
                <c:pt idx="14">
                  <c:v>12.043504890000024</c:v>
                </c:pt>
                <c:pt idx="15">
                  <c:v>12.043505543</c:v>
                </c:pt>
                <c:pt idx="16">
                  <c:v>20.127148583</c:v>
                </c:pt>
                <c:pt idx="17">
                  <c:v>20.127149552999931</c:v>
                </c:pt>
                <c:pt idx="18">
                  <c:v>20.127150318000094</c:v>
                </c:pt>
                <c:pt idx="19">
                  <c:v>20.127150998000083</c:v>
                </c:pt>
                <c:pt idx="20">
                  <c:v>20.127152839000001</c:v>
                </c:pt>
                <c:pt idx="21">
                  <c:v>20.133654461000098</c:v>
                </c:pt>
                <c:pt idx="22">
                  <c:v>20.133655330000035</c:v>
                </c:pt>
                <c:pt idx="23">
                  <c:v>20.133655833999999</c:v>
                </c:pt>
                <c:pt idx="24">
                  <c:v>20.133658462000117</c:v>
                </c:pt>
                <c:pt idx="25">
                  <c:v>30.288742591999807</c:v>
                </c:pt>
                <c:pt idx="26">
                  <c:v>30.288743757999878</c:v>
                </c:pt>
                <c:pt idx="27">
                  <c:v>30.288746284999807</c:v>
                </c:pt>
                <c:pt idx="28">
                  <c:v>30.288746684999833</c:v>
                </c:pt>
                <c:pt idx="29">
                  <c:v>30.288749355999844</c:v>
                </c:pt>
                <c:pt idx="30">
                  <c:v>30.301929421000068</c:v>
                </c:pt>
                <c:pt idx="31">
                  <c:v>30.301931273000001</c:v>
                </c:pt>
                <c:pt idx="32">
                  <c:v>30.30193134700006</c:v>
                </c:pt>
                <c:pt idx="33">
                  <c:v>30.342389362999924</c:v>
                </c:pt>
                <c:pt idx="34">
                  <c:v>30.342390669</c:v>
                </c:pt>
                <c:pt idx="35">
                  <c:v>30.342394572999897</c:v>
                </c:pt>
                <c:pt idx="36">
                  <c:v>42.569250570000001</c:v>
                </c:pt>
                <c:pt idx="37">
                  <c:v>42.569252542000129</c:v>
                </c:pt>
                <c:pt idx="38">
                  <c:v>42.569254131000001</c:v>
                </c:pt>
                <c:pt idx="39">
                  <c:v>42.613802951000004</c:v>
                </c:pt>
                <c:pt idx="40">
                  <c:v>42.626781618000003</c:v>
                </c:pt>
                <c:pt idx="41">
                  <c:v>42.626782761000001</c:v>
                </c:pt>
                <c:pt idx="42">
                  <c:v>42.626784556999993</c:v>
                </c:pt>
                <c:pt idx="43">
                  <c:v>42.626785492000003</c:v>
                </c:pt>
                <c:pt idx="44">
                  <c:v>42.626788226000137</c:v>
                </c:pt>
                <c:pt idx="45">
                  <c:v>42.645695099000001</c:v>
                </c:pt>
                <c:pt idx="46">
                  <c:v>42.645697673999997</c:v>
                </c:pt>
                <c:pt idx="47">
                  <c:v>42.645698124000013</c:v>
                </c:pt>
                <c:pt idx="48">
                  <c:v>42.645702311000122</c:v>
                </c:pt>
                <c:pt idx="49">
                  <c:v>57.048092906000122</c:v>
                </c:pt>
                <c:pt idx="50">
                  <c:v>57.048094389000006</c:v>
                </c:pt>
                <c:pt idx="51">
                  <c:v>57.048095822000121</c:v>
                </c:pt>
                <c:pt idx="52">
                  <c:v>57.096398623000013</c:v>
                </c:pt>
                <c:pt idx="53">
                  <c:v>57.096399877000003</c:v>
                </c:pt>
                <c:pt idx="54">
                  <c:v>57.096401261000004</c:v>
                </c:pt>
                <c:pt idx="55">
                  <c:v>57.096402695000002</c:v>
                </c:pt>
                <c:pt idx="56">
                  <c:v>57.096406912000013</c:v>
                </c:pt>
                <c:pt idx="57">
                  <c:v>57.161997373000005</c:v>
                </c:pt>
                <c:pt idx="58">
                  <c:v>57.161997458999998</c:v>
                </c:pt>
                <c:pt idx="59">
                  <c:v>57.162001354000012</c:v>
                </c:pt>
                <c:pt idx="60">
                  <c:v>57.167232680000012</c:v>
                </c:pt>
                <c:pt idx="61">
                  <c:v>57.167234094000001</c:v>
                </c:pt>
                <c:pt idx="62">
                  <c:v>57.167235923000113</c:v>
                </c:pt>
                <c:pt idx="63">
                  <c:v>57.167237849000003</c:v>
                </c:pt>
                <c:pt idx="64">
                  <c:v>73.751998349000004</c:v>
                </c:pt>
                <c:pt idx="65">
                  <c:v>73.752003564000006</c:v>
                </c:pt>
                <c:pt idx="66">
                  <c:v>73.752007458999728</c:v>
                </c:pt>
                <c:pt idx="67">
                  <c:v>73.752009543</c:v>
                </c:pt>
                <c:pt idx="68">
                  <c:v>73.752012306999589</c:v>
                </c:pt>
                <c:pt idx="69">
                  <c:v>73.873617890999626</c:v>
                </c:pt>
                <c:pt idx="70">
                  <c:v>73.873621060000005</c:v>
                </c:pt>
                <c:pt idx="71">
                  <c:v>73.873625891999978</c:v>
                </c:pt>
                <c:pt idx="72">
                  <c:v>73.873626666999982</c:v>
                </c:pt>
                <c:pt idx="73">
                  <c:v>73.924341436999626</c:v>
                </c:pt>
                <c:pt idx="74">
                  <c:v>73.924343863000004</c:v>
                </c:pt>
                <c:pt idx="75">
                  <c:v>73.924345955999982</c:v>
                </c:pt>
                <c:pt idx="76">
                  <c:v>73.961147377000003</c:v>
                </c:pt>
                <c:pt idx="77">
                  <c:v>73.961152355999999</c:v>
                </c:pt>
                <c:pt idx="78">
                  <c:v>73.96115346800056</c:v>
                </c:pt>
                <c:pt idx="79">
                  <c:v>73.961155657000305</c:v>
                </c:pt>
                <c:pt idx="80">
                  <c:v>73.96115825699998</c:v>
                </c:pt>
                <c:pt idx="81">
                  <c:v>92.736618235999998</c:v>
                </c:pt>
                <c:pt idx="82">
                  <c:v>92.73662078900044</c:v>
                </c:pt>
                <c:pt idx="83">
                  <c:v>92.736622521000257</c:v>
                </c:pt>
                <c:pt idx="84">
                  <c:v>92.736629918999995</c:v>
                </c:pt>
                <c:pt idx="85">
                  <c:v>92.825222209000003</c:v>
                </c:pt>
                <c:pt idx="86">
                  <c:v>92.825226501999978</c:v>
                </c:pt>
                <c:pt idx="87">
                  <c:v>92.825230578999594</c:v>
                </c:pt>
                <c:pt idx="88">
                  <c:v>93.026146311999597</c:v>
                </c:pt>
                <c:pt idx="89">
                  <c:v>93.026146695999998</c:v>
                </c:pt>
                <c:pt idx="90">
                  <c:v>93.026157648999998</c:v>
                </c:pt>
                <c:pt idx="91">
                  <c:v>93.026163648999997</c:v>
                </c:pt>
                <c:pt idx="92">
                  <c:v>93.06256034899998</c:v>
                </c:pt>
                <c:pt idx="93">
                  <c:v>93.062562631999981</c:v>
                </c:pt>
                <c:pt idx="94">
                  <c:v>93.06256793999998</c:v>
                </c:pt>
                <c:pt idx="95">
                  <c:v>93.062571871999594</c:v>
                </c:pt>
                <c:pt idx="96">
                  <c:v>93.062577925999989</c:v>
                </c:pt>
                <c:pt idx="97">
                  <c:v>93.094499510999981</c:v>
                </c:pt>
                <c:pt idx="98">
                  <c:v>93.094507237000002</c:v>
                </c:pt>
                <c:pt idx="99">
                  <c:v>93.094512617000007</c:v>
                </c:pt>
                <c:pt idx="100">
                  <c:v>114.18170276599976</c:v>
                </c:pt>
                <c:pt idx="101">
                  <c:v>114.18170773199964</c:v>
                </c:pt>
                <c:pt idx="102">
                  <c:v>114.18171139099964</c:v>
                </c:pt>
                <c:pt idx="103">
                  <c:v>114.18171434</c:v>
                </c:pt>
                <c:pt idx="104">
                  <c:v>114.18171713799953</c:v>
                </c:pt>
                <c:pt idx="105">
                  <c:v>114.21128270700002</c:v>
                </c:pt>
                <c:pt idx="106">
                  <c:v>114.21129868000048</c:v>
                </c:pt>
                <c:pt idx="107">
                  <c:v>114.21130092900029</c:v>
                </c:pt>
                <c:pt idx="108">
                  <c:v>114.21130389400012</c:v>
                </c:pt>
                <c:pt idx="109">
                  <c:v>114.59117969800032</c:v>
                </c:pt>
                <c:pt idx="110">
                  <c:v>114.59118793099998</c:v>
                </c:pt>
                <c:pt idx="111">
                  <c:v>114.59118988600002</c:v>
                </c:pt>
                <c:pt idx="112">
                  <c:v>114.60838198299955</c:v>
                </c:pt>
                <c:pt idx="113">
                  <c:v>114.60838622899959</c:v>
                </c:pt>
                <c:pt idx="114">
                  <c:v>114.608393369</c:v>
                </c:pt>
                <c:pt idx="115">
                  <c:v>114.667938686</c:v>
                </c:pt>
                <c:pt idx="116">
                  <c:v>114.667940414</c:v>
                </c:pt>
                <c:pt idx="117">
                  <c:v>114.66794289199976</c:v>
                </c:pt>
                <c:pt idx="118">
                  <c:v>114.66794620899998</c:v>
                </c:pt>
                <c:pt idx="119">
                  <c:v>114.66794913599998</c:v>
                </c:pt>
                <c:pt idx="120">
                  <c:v>114.68485785899959</c:v>
                </c:pt>
                <c:pt idx="121">
                  <c:v>137.94465571199939</c:v>
                </c:pt>
                <c:pt idx="122">
                  <c:v>137.94466085099998</c:v>
                </c:pt>
                <c:pt idx="123">
                  <c:v>137.94466584799997</c:v>
                </c:pt>
                <c:pt idx="124">
                  <c:v>138.048640041</c:v>
                </c:pt>
                <c:pt idx="125">
                  <c:v>138.04864760700048</c:v>
                </c:pt>
                <c:pt idx="126">
                  <c:v>138.04865189299997</c:v>
                </c:pt>
                <c:pt idx="127">
                  <c:v>138.191070655</c:v>
                </c:pt>
                <c:pt idx="128">
                  <c:v>138.19107182499999</c:v>
                </c:pt>
                <c:pt idx="129">
                  <c:v>138.19108204300002</c:v>
                </c:pt>
                <c:pt idx="130">
                  <c:v>138.19109091300001</c:v>
                </c:pt>
                <c:pt idx="131">
                  <c:v>138.19109366799998</c:v>
                </c:pt>
                <c:pt idx="132">
                  <c:v>138.72840361800004</c:v>
                </c:pt>
                <c:pt idx="133">
                  <c:v>138.72841409100002</c:v>
                </c:pt>
                <c:pt idx="134">
                  <c:v>138.72841673700057</c:v>
                </c:pt>
                <c:pt idx="135">
                  <c:v>138.72842341600048</c:v>
                </c:pt>
                <c:pt idx="136">
                  <c:v>138.72842836500067</c:v>
                </c:pt>
                <c:pt idx="137">
                  <c:v>138.768110009</c:v>
                </c:pt>
                <c:pt idx="138">
                  <c:v>138.76811273599998</c:v>
                </c:pt>
                <c:pt idx="139">
                  <c:v>138.76812408700007</c:v>
                </c:pt>
                <c:pt idx="140">
                  <c:v>138.83222328000048</c:v>
                </c:pt>
                <c:pt idx="141">
                  <c:v>138.83222868000067</c:v>
                </c:pt>
                <c:pt idx="142">
                  <c:v>138.832233739</c:v>
                </c:pt>
                <c:pt idx="143">
                  <c:v>138.83225210500001</c:v>
                </c:pt>
                <c:pt idx="144">
                  <c:v>163.57085009499951</c:v>
                </c:pt>
                <c:pt idx="145">
                  <c:v>163.57085843499999</c:v>
                </c:pt>
                <c:pt idx="146">
                  <c:v>163.57086259499951</c:v>
                </c:pt>
                <c:pt idx="147">
                  <c:v>164.14522242099997</c:v>
                </c:pt>
                <c:pt idx="148">
                  <c:v>164.14523023499999</c:v>
                </c:pt>
                <c:pt idx="149">
                  <c:v>164.145233811</c:v>
                </c:pt>
                <c:pt idx="150">
                  <c:v>164.14523538</c:v>
                </c:pt>
                <c:pt idx="151">
                  <c:v>165.13794179099997</c:v>
                </c:pt>
                <c:pt idx="152">
                  <c:v>165.13795023499998</c:v>
                </c:pt>
                <c:pt idx="153">
                  <c:v>165.13795321799998</c:v>
                </c:pt>
                <c:pt idx="154">
                  <c:v>165.29355011499948</c:v>
                </c:pt>
                <c:pt idx="155">
                  <c:v>165.29355395199951</c:v>
                </c:pt>
                <c:pt idx="156">
                  <c:v>165.29355748699999</c:v>
                </c:pt>
                <c:pt idx="157">
                  <c:v>165.29356655299998</c:v>
                </c:pt>
                <c:pt idx="158">
                  <c:v>165.29357541699972</c:v>
                </c:pt>
                <c:pt idx="159">
                  <c:v>165.3171453580006</c:v>
                </c:pt>
                <c:pt idx="160">
                  <c:v>165.62344652000004</c:v>
                </c:pt>
                <c:pt idx="161">
                  <c:v>165.623460757</c:v>
                </c:pt>
                <c:pt idx="162">
                  <c:v>165.62346335800001</c:v>
                </c:pt>
                <c:pt idx="163">
                  <c:v>165.62348044500001</c:v>
                </c:pt>
                <c:pt idx="164">
                  <c:v>165.623483411</c:v>
                </c:pt>
                <c:pt idx="165">
                  <c:v>165.99737455200048</c:v>
                </c:pt>
                <c:pt idx="166">
                  <c:v>165.99737735400066</c:v>
                </c:pt>
                <c:pt idx="167">
                  <c:v>165.99738570399998</c:v>
                </c:pt>
                <c:pt idx="168">
                  <c:v>165.99740497000047</c:v>
                </c:pt>
                <c:pt idx="169">
                  <c:v>193.53862416599998</c:v>
                </c:pt>
                <c:pt idx="170">
                  <c:v>193.538629133</c:v>
                </c:pt>
                <c:pt idx="171">
                  <c:v>193.53864356</c:v>
                </c:pt>
                <c:pt idx="172">
                  <c:v>193.59282810000047</c:v>
                </c:pt>
                <c:pt idx="173">
                  <c:v>193.59283435500066</c:v>
                </c:pt>
                <c:pt idx="174">
                  <c:v>193.59284151100007</c:v>
                </c:pt>
                <c:pt idx="175">
                  <c:v>193.59284798800076</c:v>
                </c:pt>
                <c:pt idx="176">
                  <c:v>193.592867431</c:v>
                </c:pt>
                <c:pt idx="177">
                  <c:v>193.84107191700048</c:v>
                </c:pt>
                <c:pt idx="178">
                  <c:v>193.84108131200048</c:v>
                </c:pt>
                <c:pt idx="179">
                  <c:v>193.841087219</c:v>
                </c:pt>
                <c:pt idx="180">
                  <c:v>193.841101321</c:v>
                </c:pt>
                <c:pt idx="181">
                  <c:v>194.44146085800048</c:v>
                </c:pt>
                <c:pt idx="182">
                  <c:v>194.44146619100002</c:v>
                </c:pt>
                <c:pt idx="183">
                  <c:v>194.44146824200001</c:v>
                </c:pt>
                <c:pt idx="184">
                  <c:v>194.8004811880005</c:v>
                </c:pt>
                <c:pt idx="185">
                  <c:v>194.80049269</c:v>
                </c:pt>
                <c:pt idx="186">
                  <c:v>194.80049485100048</c:v>
                </c:pt>
                <c:pt idx="187">
                  <c:v>194.80050381700048</c:v>
                </c:pt>
                <c:pt idx="188">
                  <c:v>195.22135294400002</c:v>
                </c:pt>
                <c:pt idx="189">
                  <c:v>195.22135795500051</c:v>
                </c:pt>
                <c:pt idx="190">
                  <c:v>195.22136705100004</c:v>
                </c:pt>
                <c:pt idx="191">
                  <c:v>195.22138094300001</c:v>
                </c:pt>
                <c:pt idx="192">
                  <c:v>195.22138651600048</c:v>
                </c:pt>
                <c:pt idx="193">
                  <c:v>195.52287417600002</c:v>
                </c:pt>
                <c:pt idx="194">
                  <c:v>195.52288300200001</c:v>
                </c:pt>
                <c:pt idx="195">
                  <c:v>195.52289075800007</c:v>
                </c:pt>
                <c:pt idx="196">
                  <c:v>225.32588562499998</c:v>
                </c:pt>
                <c:pt idx="197">
                  <c:v>225.325907669</c:v>
                </c:pt>
                <c:pt idx="198">
                  <c:v>225.325911271</c:v>
                </c:pt>
                <c:pt idx="199">
                  <c:v>225.32591667400001</c:v>
                </c:pt>
              </c:numCache>
            </c:numRef>
          </c:yVal>
        </c:ser>
        <c:axId val="69317760"/>
        <c:axId val="69319680"/>
      </c:scatterChart>
      <c:valAx>
        <c:axId val="69317760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319680"/>
        <c:crosses val="autoZero"/>
        <c:crossBetween val="midCat"/>
        <c:majorUnit val="200"/>
        <c:minorUnit val="100"/>
      </c:valAx>
      <c:valAx>
        <c:axId val="69319680"/>
        <c:scaling>
          <c:orientation val="minMax"/>
          <c:max val="2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9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317760"/>
        <c:crosses val="autoZero"/>
        <c:crossBetween val="midCat"/>
        <c:majorUnit val="20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516"/>
        </c:manualLayout>
      </c:layout>
      <c:scatterChart>
        <c:scatterStyle val="lineMarker"/>
        <c:ser>
          <c:idx val="4"/>
          <c:order val="0"/>
          <c:tx>
            <c:strRef>
              <c:f>Sphere.Regular!$A$14</c:f>
              <c:strCache>
                <c:ptCount val="1"/>
                <c:pt idx="0">
                  <c:v>Ground-Truth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Sphere.Regular!$B$1:$GSW$1</c:f>
              <c:numCache>
                <c:formatCode>General</c:formatCode>
                <c:ptCount val="52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56</c:v>
                </c:pt>
                <c:pt idx="50">
                  <c:v>56</c:v>
                </c:pt>
                <c:pt idx="51">
                  <c:v>56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</c:v>
                </c:pt>
                <c:pt idx="63">
                  <c:v>56</c:v>
                </c:pt>
                <c:pt idx="64">
                  <c:v>72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72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72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110</c:v>
                </c:pt>
                <c:pt idx="101">
                  <c:v>110</c:v>
                </c:pt>
                <c:pt idx="102">
                  <c:v>110</c:v>
                </c:pt>
                <c:pt idx="103">
                  <c:v>110</c:v>
                </c:pt>
                <c:pt idx="104">
                  <c:v>110</c:v>
                </c:pt>
                <c:pt idx="105">
                  <c:v>110</c:v>
                </c:pt>
                <c:pt idx="106">
                  <c:v>110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110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132</c:v>
                </c:pt>
                <c:pt idx="122">
                  <c:v>132</c:v>
                </c:pt>
                <c:pt idx="123">
                  <c:v>132</c:v>
                </c:pt>
                <c:pt idx="124">
                  <c:v>132</c:v>
                </c:pt>
                <c:pt idx="125">
                  <c:v>132</c:v>
                </c:pt>
                <c:pt idx="126">
                  <c:v>132</c:v>
                </c:pt>
                <c:pt idx="127">
                  <c:v>132</c:v>
                </c:pt>
                <c:pt idx="128">
                  <c:v>132</c:v>
                </c:pt>
                <c:pt idx="129">
                  <c:v>132</c:v>
                </c:pt>
                <c:pt idx="130">
                  <c:v>132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132</c:v>
                </c:pt>
                <c:pt idx="139">
                  <c:v>132</c:v>
                </c:pt>
                <c:pt idx="140">
                  <c:v>132</c:v>
                </c:pt>
                <c:pt idx="141">
                  <c:v>132</c:v>
                </c:pt>
                <c:pt idx="142">
                  <c:v>132</c:v>
                </c:pt>
                <c:pt idx="143">
                  <c:v>132</c:v>
                </c:pt>
                <c:pt idx="144">
                  <c:v>156</c:v>
                </c:pt>
                <c:pt idx="145">
                  <c:v>156</c:v>
                </c:pt>
                <c:pt idx="146">
                  <c:v>156</c:v>
                </c:pt>
                <c:pt idx="147">
                  <c:v>156</c:v>
                </c:pt>
                <c:pt idx="148">
                  <c:v>156</c:v>
                </c:pt>
                <c:pt idx="149">
                  <c:v>156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156</c:v>
                </c:pt>
                <c:pt idx="155">
                  <c:v>156</c:v>
                </c:pt>
                <c:pt idx="156">
                  <c:v>156</c:v>
                </c:pt>
                <c:pt idx="157">
                  <c:v>156</c:v>
                </c:pt>
                <c:pt idx="158">
                  <c:v>156</c:v>
                </c:pt>
                <c:pt idx="159">
                  <c:v>156</c:v>
                </c:pt>
                <c:pt idx="160">
                  <c:v>156</c:v>
                </c:pt>
                <c:pt idx="161">
                  <c:v>156</c:v>
                </c:pt>
                <c:pt idx="162">
                  <c:v>156</c:v>
                </c:pt>
                <c:pt idx="163">
                  <c:v>156</c:v>
                </c:pt>
                <c:pt idx="164">
                  <c:v>156</c:v>
                </c:pt>
                <c:pt idx="165">
                  <c:v>156</c:v>
                </c:pt>
                <c:pt idx="166">
                  <c:v>156</c:v>
                </c:pt>
                <c:pt idx="167">
                  <c:v>156</c:v>
                </c:pt>
                <c:pt idx="168">
                  <c:v>156</c:v>
                </c:pt>
                <c:pt idx="169">
                  <c:v>182</c:v>
                </c:pt>
                <c:pt idx="170">
                  <c:v>182</c:v>
                </c:pt>
                <c:pt idx="171">
                  <c:v>182</c:v>
                </c:pt>
                <c:pt idx="172">
                  <c:v>182</c:v>
                </c:pt>
                <c:pt idx="173">
                  <c:v>182</c:v>
                </c:pt>
                <c:pt idx="174">
                  <c:v>182</c:v>
                </c:pt>
                <c:pt idx="175">
                  <c:v>182</c:v>
                </c:pt>
                <c:pt idx="176">
                  <c:v>182</c:v>
                </c:pt>
                <c:pt idx="177">
                  <c:v>182</c:v>
                </c:pt>
                <c:pt idx="178">
                  <c:v>182</c:v>
                </c:pt>
                <c:pt idx="179">
                  <c:v>182</c:v>
                </c:pt>
                <c:pt idx="180">
                  <c:v>182</c:v>
                </c:pt>
                <c:pt idx="181">
                  <c:v>182</c:v>
                </c:pt>
                <c:pt idx="182">
                  <c:v>182</c:v>
                </c:pt>
                <c:pt idx="183">
                  <c:v>182</c:v>
                </c:pt>
                <c:pt idx="184">
                  <c:v>182</c:v>
                </c:pt>
                <c:pt idx="185">
                  <c:v>182</c:v>
                </c:pt>
                <c:pt idx="186">
                  <c:v>182</c:v>
                </c:pt>
                <c:pt idx="187">
                  <c:v>182</c:v>
                </c:pt>
                <c:pt idx="188">
                  <c:v>182</c:v>
                </c:pt>
                <c:pt idx="189">
                  <c:v>182</c:v>
                </c:pt>
                <c:pt idx="190">
                  <c:v>182</c:v>
                </c:pt>
                <c:pt idx="191">
                  <c:v>182</c:v>
                </c:pt>
                <c:pt idx="192">
                  <c:v>182</c:v>
                </c:pt>
                <c:pt idx="193">
                  <c:v>182</c:v>
                </c:pt>
                <c:pt idx="194">
                  <c:v>182</c:v>
                </c:pt>
                <c:pt idx="195">
                  <c:v>182</c:v>
                </c:pt>
                <c:pt idx="196">
                  <c:v>210</c:v>
                </c:pt>
                <c:pt idx="197">
                  <c:v>210</c:v>
                </c:pt>
                <c:pt idx="198">
                  <c:v>210</c:v>
                </c:pt>
                <c:pt idx="199">
                  <c:v>210</c:v>
                </c:pt>
              </c:numCache>
            </c:numRef>
          </c:yVal>
        </c:ser>
        <c:ser>
          <c:idx val="6"/>
          <c:order val="1"/>
          <c:tx>
            <c:strRef>
              <c:f>Sphere.Regular!$A$13</c:f>
              <c:strCache>
                <c:ptCount val="1"/>
                <c:pt idx="0">
                  <c:v>Cot (Dim=10242, Verts=10242)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Sphere.Regular!$B$13:$GS$13</c:f>
              <c:numCache>
                <c:formatCode>General</c:formatCode>
                <c:ptCount val="200"/>
                <c:pt idx="0">
                  <c:v>-6.7300000000000133E-7</c:v>
                </c:pt>
                <c:pt idx="1">
                  <c:v>1.9996535760000012</c:v>
                </c:pt>
                <c:pt idx="2">
                  <c:v>1.999654217999999</c:v>
                </c:pt>
                <c:pt idx="3">
                  <c:v>1.9996596099999999</c:v>
                </c:pt>
                <c:pt idx="4">
                  <c:v>6.0011457249999998</c:v>
                </c:pt>
                <c:pt idx="5">
                  <c:v>6.001148948</c:v>
                </c:pt>
                <c:pt idx="6">
                  <c:v>6.001151056999996</c:v>
                </c:pt>
                <c:pt idx="7">
                  <c:v>6.0011531639999998</c:v>
                </c:pt>
                <c:pt idx="8">
                  <c:v>6.001155039999996</c:v>
                </c:pt>
                <c:pt idx="9">
                  <c:v>12.005968055</c:v>
                </c:pt>
                <c:pt idx="10">
                  <c:v>12.005971714999999</c:v>
                </c:pt>
                <c:pt idx="11">
                  <c:v>12.00597355</c:v>
                </c:pt>
                <c:pt idx="12">
                  <c:v>12.011008357</c:v>
                </c:pt>
                <c:pt idx="13">
                  <c:v>12.011011613999999</c:v>
                </c:pt>
                <c:pt idx="14">
                  <c:v>12.011013604999999</c:v>
                </c:pt>
                <c:pt idx="15">
                  <c:v>12.011015414999999</c:v>
                </c:pt>
                <c:pt idx="16">
                  <c:v>20.026169971000002</c:v>
                </c:pt>
                <c:pt idx="17">
                  <c:v>20.026171588</c:v>
                </c:pt>
                <c:pt idx="18">
                  <c:v>20.026172895999977</c:v>
                </c:pt>
                <c:pt idx="19">
                  <c:v>20.026176403000001</c:v>
                </c:pt>
                <c:pt idx="20">
                  <c:v>20.02617914</c:v>
                </c:pt>
                <c:pt idx="21">
                  <c:v>20.033235732000001</c:v>
                </c:pt>
                <c:pt idx="22">
                  <c:v>20.033238000000001</c:v>
                </c:pt>
                <c:pt idx="23">
                  <c:v>20.033242226999977</c:v>
                </c:pt>
                <c:pt idx="24">
                  <c:v>20.033243288999977</c:v>
                </c:pt>
                <c:pt idx="25">
                  <c:v>30.065318398999977</c:v>
                </c:pt>
                <c:pt idx="26">
                  <c:v>30.065321642999976</c:v>
                </c:pt>
                <c:pt idx="27">
                  <c:v>30.065325227999978</c:v>
                </c:pt>
                <c:pt idx="28">
                  <c:v>30.065757590999976</c:v>
                </c:pt>
                <c:pt idx="29">
                  <c:v>30.065759440999976</c:v>
                </c:pt>
                <c:pt idx="30">
                  <c:v>30.065762861999971</c:v>
                </c:pt>
                <c:pt idx="31">
                  <c:v>30.065764716</c:v>
                </c:pt>
                <c:pt idx="32">
                  <c:v>30.065765788</c:v>
                </c:pt>
                <c:pt idx="33">
                  <c:v>30.086492610999976</c:v>
                </c:pt>
                <c:pt idx="34">
                  <c:v>30.086493591999979</c:v>
                </c:pt>
                <c:pt idx="35">
                  <c:v>30.086496223999976</c:v>
                </c:pt>
                <c:pt idx="36">
                  <c:v>42.125780879000011</c:v>
                </c:pt>
                <c:pt idx="37">
                  <c:v>42.125783556000002</c:v>
                </c:pt>
                <c:pt idx="38">
                  <c:v>42.125787761000005</c:v>
                </c:pt>
                <c:pt idx="39">
                  <c:v>42.139364870000001</c:v>
                </c:pt>
                <c:pt idx="40">
                  <c:v>42.148835632000036</c:v>
                </c:pt>
                <c:pt idx="41">
                  <c:v>42.148836395000011</c:v>
                </c:pt>
                <c:pt idx="42">
                  <c:v>42.148839665000004</c:v>
                </c:pt>
                <c:pt idx="43">
                  <c:v>42.148843340000013</c:v>
                </c:pt>
                <c:pt idx="44">
                  <c:v>42.148846047000006</c:v>
                </c:pt>
                <c:pt idx="45">
                  <c:v>42.158476604000001</c:v>
                </c:pt>
                <c:pt idx="46">
                  <c:v>42.158479069999999</c:v>
                </c:pt>
                <c:pt idx="47">
                  <c:v>42.158479449999994</c:v>
                </c:pt>
                <c:pt idx="48">
                  <c:v>42.158481102999993</c:v>
                </c:pt>
                <c:pt idx="49">
                  <c:v>56.239829096000001</c:v>
                </c:pt>
                <c:pt idx="50">
                  <c:v>56.239831479999999</c:v>
                </c:pt>
                <c:pt idx="51">
                  <c:v>56.239837446000003</c:v>
                </c:pt>
                <c:pt idx="52">
                  <c:v>56.256285534</c:v>
                </c:pt>
                <c:pt idx="53">
                  <c:v>56.256288765999997</c:v>
                </c:pt>
                <c:pt idx="54">
                  <c:v>56.256290163999999</c:v>
                </c:pt>
                <c:pt idx="55">
                  <c:v>56.256290753999998</c:v>
                </c:pt>
                <c:pt idx="56">
                  <c:v>56.256297200999995</c:v>
                </c:pt>
                <c:pt idx="57">
                  <c:v>56.281734428</c:v>
                </c:pt>
                <c:pt idx="58">
                  <c:v>56.281736054</c:v>
                </c:pt>
                <c:pt idx="59">
                  <c:v>56.281741137000004</c:v>
                </c:pt>
                <c:pt idx="60">
                  <c:v>56.285471701000006</c:v>
                </c:pt>
                <c:pt idx="61">
                  <c:v>56.285474692000001</c:v>
                </c:pt>
                <c:pt idx="62">
                  <c:v>56.285478177000002</c:v>
                </c:pt>
                <c:pt idx="63">
                  <c:v>56.285480396000011</c:v>
                </c:pt>
                <c:pt idx="64">
                  <c:v>72.408202193999927</c:v>
                </c:pt>
                <c:pt idx="65">
                  <c:v>72.408206043999982</c:v>
                </c:pt>
                <c:pt idx="66">
                  <c:v>72.408210019999999</c:v>
                </c:pt>
                <c:pt idx="67">
                  <c:v>72.408215522000006</c:v>
                </c:pt>
                <c:pt idx="68">
                  <c:v>72.408218876999896</c:v>
                </c:pt>
                <c:pt idx="69">
                  <c:v>72.44798815999998</c:v>
                </c:pt>
                <c:pt idx="70">
                  <c:v>72.447991952999999</c:v>
                </c:pt>
                <c:pt idx="71">
                  <c:v>72.447995260000127</c:v>
                </c:pt>
                <c:pt idx="72">
                  <c:v>72.447998701000074</c:v>
                </c:pt>
                <c:pt idx="73">
                  <c:v>72.456872433999877</c:v>
                </c:pt>
                <c:pt idx="74">
                  <c:v>72.456880052999878</c:v>
                </c:pt>
                <c:pt idx="75">
                  <c:v>72.456881688999999</c:v>
                </c:pt>
                <c:pt idx="76">
                  <c:v>72.479249244000087</c:v>
                </c:pt>
                <c:pt idx="77">
                  <c:v>72.479249770999999</c:v>
                </c:pt>
                <c:pt idx="78">
                  <c:v>72.479252217999928</c:v>
                </c:pt>
                <c:pt idx="79">
                  <c:v>72.479255507000005</c:v>
                </c:pt>
                <c:pt idx="80">
                  <c:v>72.479258079000004</c:v>
                </c:pt>
                <c:pt idx="81">
                  <c:v>90.646773981999999</c:v>
                </c:pt>
                <c:pt idx="82">
                  <c:v>90.646781892999826</c:v>
                </c:pt>
                <c:pt idx="83">
                  <c:v>90.646787755999867</c:v>
                </c:pt>
                <c:pt idx="84">
                  <c:v>90.658879481999989</c:v>
                </c:pt>
                <c:pt idx="85">
                  <c:v>90.658891609999927</c:v>
                </c:pt>
                <c:pt idx="86">
                  <c:v>90.658892371999826</c:v>
                </c:pt>
                <c:pt idx="87">
                  <c:v>90.658897701999877</c:v>
                </c:pt>
                <c:pt idx="88">
                  <c:v>90.718774909000004</c:v>
                </c:pt>
                <c:pt idx="89">
                  <c:v>90.718781752999888</c:v>
                </c:pt>
                <c:pt idx="90">
                  <c:v>90.71878479199998</c:v>
                </c:pt>
                <c:pt idx="91">
                  <c:v>90.718796411</c:v>
                </c:pt>
                <c:pt idx="92">
                  <c:v>90.743373136999878</c:v>
                </c:pt>
                <c:pt idx="93">
                  <c:v>90.743377170999878</c:v>
                </c:pt>
                <c:pt idx="94">
                  <c:v>90.743378090999897</c:v>
                </c:pt>
                <c:pt idx="95">
                  <c:v>90.743381251999978</c:v>
                </c:pt>
                <c:pt idx="96">
                  <c:v>90.743388753999866</c:v>
                </c:pt>
                <c:pt idx="97">
                  <c:v>90.754832270999927</c:v>
                </c:pt>
                <c:pt idx="98">
                  <c:v>90.754833339000001</c:v>
                </c:pt>
                <c:pt idx="99">
                  <c:v>90.754837229999978</c:v>
                </c:pt>
                <c:pt idx="100">
                  <c:v>110.98600485199998</c:v>
                </c:pt>
                <c:pt idx="101">
                  <c:v>110.98601038500007</c:v>
                </c:pt>
                <c:pt idx="102">
                  <c:v>110.986014713</c:v>
                </c:pt>
                <c:pt idx="103">
                  <c:v>110.98602034000002</c:v>
                </c:pt>
                <c:pt idx="104">
                  <c:v>110.98602097000007</c:v>
                </c:pt>
                <c:pt idx="105">
                  <c:v>111.00489992700007</c:v>
                </c:pt>
                <c:pt idx="106">
                  <c:v>111.004906746</c:v>
                </c:pt>
                <c:pt idx="107">
                  <c:v>111.00491110900002</c:v>
                </c:pt>
                <c:pt idx="108">
                  <c:v>111.004915352</c:v>
                </c:pt>
                <c:pt idx="109">
                  <c:v>111.103546667</c:v>
                </c:pt>
                <c:pt idx="110">
                  <c:v>111.1035524</c:v>
                </c:pt>
                <c:pt idx="111">
                  <c:v>111.103556287</c:v>
                </c:pt>
                <c:pt idx="112">
                  <c:v>111.11830551099987</c:v>
                </c:pt>
                <c:pt idx="113">
                  <c:v>111.118313079</c:v>
                </c:pt>
                <c:pt idx="114">
                  <c:v>111.11831831999987</c:v>
                </c:pt>
                <c:pt idx="115">
                  <c:v>111.118321204</c:v>
                </c:pt>
                <c:pt idx="116">
                  <c:v>111.11832456400002</c:v>
                </c:pt>
                <c:pt idx="117">
                  <c:v>111.12535056699987</c:v>
                </c:pt>
                <c:pt idx="118">
                  <c:v>111.13304950200001</c:v>
                </c:pt>
                <c:pt idx="119">
                  <c:v>111.13305087599993</c:v>
                </c:pt>
                <c:pt idx="120">
                  <c:v>111.13305462700002</c:v>
                </c:pt>
                <c:pt idx="121">
                  <c:v>133.42121598300014</c:v>
                </c:pt>
                <c:pt idx="122">
                  <c:v>133.42122650900018</c:v>
                </c:pt>
                <c:pt idx="123">
                  <c:v>133.42123498200021</c:v>
                </c:pt>
                <c:pt idx="124">
                  <c:v>133.42123878100014</c:v>
                </c:pt>
                <c:pt idx="125">
                  <c:v>133.4212474490003</c:v>
                </c:pt>
                <c:pt idx="126">
                  <c:v>133.42641401800017</c:v>
                </c:pt>
                <c:pt idx="127">
                  <c:v>133.42641968500021</c:v>
                </c:pt>
                <c:pt idx="128">
                  <c:v>133.42642437200021</c:v>
                </c:pt>
                <c:pt idx="129">
                  <c:v>133.52213252700014</c:v>
                </c:pt>
                <c:pt idx="130">
                  <c:v>133.52213842200021</c:v>
                </c:pt>
                <c:pt idx="131">
                  <c:v>133.52214242000016</c:v>
                </c:pt>
                <c:pt idx="132">
                  <c:v>133.60804741500021</c:v>
                </c:pt>
                <c:pt idx="133">
                  <c:v>133.60805216499998</c:v>
                </c:pt>
                <c:pt idx="134">
                  <c:v>133.608060937</c:v>
                </c:pt>
                <c:pt idx="135">
                  <c:v>133.60806295100002</c:v>
                </c:pt>
                <c:pt idx="136">
                  <c:v>133.63322438</c:v>
                </c:pt>
                <c:pt idx="137">
                  <c:v>133.63322967099998</c:v>
                </c:pt>
                <c:pt idx="138">
                  <c:v>133.633236899</c:v>
                </c:pt>
                <c:pt idx="139">
                  <c:v>133.65048091600016</c:v>
                </c:pt>
                <c:pt idx="140">
                  <c:v>133.650483321</c:v>
                </c:pt>
                <c:pt idx="141">
                  <c:v>133.650488129</c:v>
                </c:pt>
                <c:pt idx="142">
                  <c:v>133.65048918800017</c:v>
                </c:pt>
                <c:pt idx="143">
                  <c:v>133.65049814800014</c:v>
                </c:pt>
                <c:pt idx="144">
                  <c:v>157.95721948900021</c:v>
                </c:pt>
                <c:pt idx="145">
                  <c:v>157.95722575100001</c:v>
                </c:pt>
                <c:pt idx="146">
                  <c:v>157.95723281200029</c:v>
                </c:pt>
                <c:pt idx="147">
                  <c:v>158.05278604700021</c:v>
                </c:pt>
                <c:pt idx="148">
                  <c:v>158.08412408000001</c:v>
                </c:pt>
                <c:pt idx="149">
                  <c:v>158.08412977500001</c:v>
                </c:pt>
                <c:pt idx="150">
                  <c:v>158.08413326299998</c:v>
                </c:pt>
                <c:pt idx="151">
                  <c:v>158.08414134500018</c:v>
                </c:pt>
                <c:pt idx="152">
                  <c:v>158.08592518900002</c:v>
                </c:pt>
                <c:pt idx="153">
                  <c:v>158.08594645500028</c:v>
                </c:pt>
                <c:pt idx="154">
                  <c:v>158.08595873399997</c:v>
                </c:pt>
                <c:pt idx="155">
                  <c:v>158.08596306799998</c:v>
                </c:pt>
                <c:pt idx="156">
                  <c:v>158.08596913399998</c:v>
                </c:pt>
                <c:pt idx="157">
                  <c:v>158.28274301800016</c:v>
                </c:pt>
                <c:pt idx="158">
                  <c:v>158.28274736000017</c:v>
                </c:pt>
                <c:pt idx="159">
                  <c:v>158.28275336000002</c:v>
                </c:pt>
                <c:pt idx="160">
                  <c:v>158.282758183</c:v>
                </c:pt>
                <c:pt idx="161">
                  <c:v>158.28597464099997</c:v>
                </c:pt>
                <c:pt idx="162">
                  <c:v>158.28598119299997</c:v>
                </c:pt>
                <c:pt idx="163">
                  <c:v>158.28598174499999</c:v>
                </c:pt>
                <c:pt idx="164">
                  <c:v>158.28598646500001</c:v>
                </c:pt>
                <c:pt idx="165">
                  <c:v>158.28599169999998</c:v>
                </c:pt>
                <c:pt idx="166">
                  <c:v>158.33284461600007</c:v>
                </c:pt>
                <c:pt idx="167">
                  <c:v>158.33285295900001</c:v>
                </c:pt>
                <c:pt idx="168">
                  <c:v>158.33285639700014</c:v>
                </c:pt>
                <c:pt idx="169">
                  <c:v>184.73446734200004</c:v>
                </c:pt>
                <c:pt idx="170">
                  <c:v>184.73447738600001</c:v>
                </c:pt>
                <c:pt idx="171">
                  <c:v>184.73448452399995</c:v>
                </c:pt>
                <c:pt idx="172">
                  <c:v>184.77911324199985</c:v>
                </c:pt>
                <c:pt idx="173">
                  <c:v>184.77911898399998</c:v>
                </c:pt>
                <c:pt idx="174">
                  <c:v>184.77912048399998</c:v>
                </c:pt>
                <c:pt idx="175">
                  <c:v>184.77912224799999</c:v>
                </c:pt>
                <c:pt idx="176">
                  <c:v>184.77913124599999</c:v>
                </c:pt>
                <c:pt idx="177">
                  <c:v>184.87398780300001</c:v>
                </c:pt>
                <c:pt idx="178">
                  <c:v>184.87399366699998</c:v>
                </c:pt>
                <c:pt idx="179">
                  <c:v>184.873998656</c:v>
                </c:pt>
                <c:pt idx="180">
                  <c:v>184.87401701600001</c:v>
                </c:pt>
                <c:pt idx="181">
                  <c:v>184.902359429</c:v>
                </c:pt>
                <c:pt idx="182">
                  <c:v>184.90236945700028</c:v>
                </c:pt>
                <c:pt idx="183">
                  <c:v>184.90237311200013</c:v>
                </c:pt>
                <c:pt idx="184">
                  <c:v>185.12247102200001</c:v>
                </c:pt>
                <c:pt idx="185">
                  <c:v>185.12247319600002</c:v>
                </c:pt>
                <c:pt idx="186">
                  <c:v>185.12248118400001</c:v>
                </c:pt>
                <c:pt idx="187">
                  <c:v>185.14851985700014</c:v>
                </c:pt>
                <c:pt idx="188">
                  <c:v>185.14853705600001</c:v>
                </c:pt>
                <c:pt idx="189">
                  <c:v>185.14853848200013</c:v>
                </c:pt>
                <c:pt idx="190">
                  <c:v>185.14854526599996</c:v>
                </c:pt>
                <c:pt idx="191">
                  <c:v>185.17037139299998</c:v>
                </c:pt>
                <c:pt idx="192">
                  <c:v>185.17037692700001</c:v>
                </c:pt>
                <c:pt idx="193">
                  <c:v>185.17039029399999</c:v>
                </c:pt>
                <c:pt idx="194">
                  <c:v>185.17039363799998</c:v>
                </c:pt>
                <c:pt idx="195">
                  <c:v>185.17040531500001</c:v>
                </c:pt>
                <c:pt idx="196">
                  <c:v>213.66069322799996</c:v>
                </c:pt>
                <c:pt idx="197">
                  <c:v>213.66070250199999</c:v>
                </c:pt>
                <c:pt idx="198">
                  <c:v>213.66070619199999</c:v>
                </c:pt>
                <c:pt idx="199">
                  <c:v>213.66071356599997</c:v>
                </c:pt>
              </c:numCache>
            </c:numRef>
          </c:yVal>
        </c:ser>
        <c:ser>
          <c:idx val="1"/>
          <c:order val="2"/>
          <c:tx>
            <c:strRef>
              <c:f>Sphere.Regular!$A$9</c:f>
              <c:strCache>
                <c:ptCount val="1"/>
                <c:pt idx="0">
                  <c:v>Oct (Dim=2832, Verts=28808)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Sphere.Regular!$B$9:$GS$9</c:f>
              <c:numCache>
                <c:formatCode>General</c:formatCode>
                <c:ptCount val="200"/>
                <c:pt idx="0">
                  <c:v>3.0864000000000035E-5</c:v>
                </c:pt>
                <c:pt idx="1">
                  <c:v>1.9991889740000022</c:v>
                </c:pt>
                <c:pt idx="2">
                  <c:v>1.9991890880000001</c:v>
                </c:pt>
                <c:pt idx="3">
                  <c:v>1.9991894680000011</c:v>
                </c:pt>
                <c:pt idx="4">
                  <c:v>5.997453352</c:v>
                </c:pt>
                <c:pt idx="5">
                  <c:v>5.9974535419999953</c:v>
                </c:pt>
                <c:pt idx="6">
                  <c:v>5.9974537799999954</c:v>
                </c:pt>
                <c:pt idx="7">
                  <c:v>5.9976582900000004</c:v>
                </c:pt>
                <c:pt idx="8">
                  <c:v>5.9976586919999999</c:v>
                </c:pt>
                <c:pt idx="9">
                  <c:v>11.993116479000006</c:v>
                </c:pt>
                <c:pt idx="10">
                  <c:v>11.993116834000009</c:v>
                </c:pt>
                <c:pt idx="11">
                  <c:v>11.993117455</c:v>
                </c:pt>
                <c:pt idx="12">
                  <c:v>11.996381821</c:v>
                </c:pt>
                <c:pt idx="13">
                  <c:v>11.996628417</c:v>
                </c:pt>
                <c:pt idx="14">
                  <c:v>11.996628760999998</c:v>
                </c:pt>
                <c:pt idx="15">
                  <c:v>11.996629203000008</c:v>
                </c:pt>
                <c:pt idx="16">
                  <c:v>19.990160205999977</c:v>
                </c:pt>
                <c:pt idx="17">
                  <c:v>19.990161395000001</c:v>
                </c:pt>
                <c:pt idx="18">
                  <c:v>19.990161838999978</c:v>
                </c:pt>
                <c:pt idx="19">
                  <c:v>19.990288737</c:v>
                </c:pt>
                <c:pt idx="20">
                  <c:v>19.990290246999976</c:v>
                </c:pt>
                <c:pt idx="21">
                  <c:v>19.993861582000001</c:v>
                </c:pt>
                <c:pt idx="22">
                  <c:v>19.994570301</c:v>
                </c:pt>
                <c:pt idx="23">
                  <c:v>19.994570872999976</c:v>
                </c:pt>
                <c:pt idx="24">
                  <c:v>19.994571483000001</c:v>
                </c:pt>
                <c:pt idx="25">
                  <c:v>29.985959305000002</c:v>
                </c:pt>
                <c:pt idx="26">
                  <c:v>29.985959455</c:v>
                </c:pt>
                <c:pt idx="27">
                  <c:v>29.985960460000001</c:v>
                </c:pt>
                <c:pt idx="28">
                  <c:v>29.987135295000002</c:v>
                </c:pt>
                <c:pt idx="29">
                  <c:v>29.987136274999962</c:v>
                </c:pt>
                <c:pt idx="30">
                  <c:v>29.988095048999973</c:v>
                </c:pt>
                <c:pt idx="31">
                  <c:v>29.988096729999977</c:v>
                </c:pt>
                <c:pt idx="32">
                  <c:v>29.988097464999989</c:v>
                </c:pt>
                <c:pt idx="33">
                  <c:v>29.995680681999971</c:v>
                </c:pt>
                <c:pt idx="34">
                  <c:v>29.995681730999976</c:v>
                </c:pt>
                <c:pt idx="35">
                  <c:v>29.995683212999971</c:v>
                </c:pt>
                <c:pt idx="36">
                  <c:v>41.981153292000002</c:v>
                </c:pt>
                <c:pt idx="37">
                  <c:v>41.981154765999996</c:v>
                </c:pt>
                <c:pt idx="38">
                  <c:v>41.981154945</c:v>
                </c:pt>
                <c:pt idx="39">
                  <c:v>41.985460105999998</c:v>
                </c:pt>
                <c:pt idx="40">
                  <c:v>41.986084685999963</c:v>
                </c:pt>
                <c:pt idx="41">
                  <c:v>41.986086994999994</c:v>
                </c:pt>
                <c:pt idx="42">
                  <c:v>41.986087464999947</c:v>
                </c:pt>
                <c:pt idx="43">
                  <c:v>41.991931866000002</c:v>
                </c:pt>
                <c:pt idx="44">
                  <c:v>41.991932606000013</c:v>
                </c:pt>
                <c:pt idx="45">
                  <c:v>41.994950041000003</c:v>
                </c:pt>
                <c:pt idx="46">
                  <c:v>41.994951265000005</c:v>
                </c:pt>
                <c:pt idx="47">
                  <c:v>41.994954570999994</c:v>
                </c:pt>
                <c:pt idx="48">
                  <c:v>41.995811803000002</c:v>
                </c:pt>
                <c:pt idx="49">
                  <c:v>55.979792822000036</c:v>
                </c:pt>
                <c:pt idx="50">
                  <c:v>55.979795728000013</c:v>
                </c:pt>
                <c:pt idx="51">
                  <c:v>55.983506197000004</c:v>
                </c:pt>
                <c:pt idx="52">
                  <c:v>55.983508133000001</c:v>
                </c:pt>
                <c:pt idx="53">
                  <c:v>55.983509115000004</c:v>
                </c:pt>
                <c:pt idx="54">
                  <c:v>55.987601978999997</c:v>
                </c:pt>
                <c:pt idx="55">
                  <c:v>55.987603515999965</c:v>
                </c:pt>
                <c:pt idx="56">
                  <c:v>55.987606222999993</c:v>
                </c:pt>
                <c:pt idx="57">
                  <c:v>55.992678899000012</c:v>
                </c:pt>
                <c:pt idx="58">
                  <c:v>55.993665459999995</c:v>
                </c:pt>
                <c:pt idx="59">
                  <c:v>55.993668508999995</c:v>
                </c:pt>
                <c:pt idx="60">
                  <c:v>55.993669273999998</c:v>
                </c:pt>
                <c:pt idx="61">
                  <c:v>56.003030947000013</c:v>
                </c:pt>
                <c:pt idx="62">
                  <c:v>56.003032757</c:v>
                </c:pt>
                <c:pt idx="63">
                  <c:v>56.003034313000001</c:v>
                </c:pt>
                <c:pt idx="64">
                  <c:v>71.981850929999993</c:v>
                </c:pt>
                <c:pt idx="65">
                  <c:v>71.981852236999927</c:v>
                </c:pt>
                <c:pt idx="66">
                  <c:v>71.981854690999995</c:v>
                </c:pt>
                <c:pt idx="67">
                  <c:v>71.985486205999948</c:v>
                </c:pt>
                <c:pt idx="68">
                  <c:v>71.988975810999904</c:v>
                </c:pt>
                <c:pt idx="69">
                  <c:v>71.988979463000007</c:v>
                </c:pt>
                <c:pt idx="70">
                  <c:v>71.988982910999866</c:v>
                </c:pt>
                <c:pt idx="71">
                  <c:v>71.997226329000142</c:v>
                </c:pt>
                <c:pt idx="72">
                  <c:v>71.997230336000001</c:v>
                </c:pt>
                <c:pt idx="73">
                  <c:v>71.997233586999997</c:v>
                </c:pt>
                <c:pt idx="74">
                  <c:v>71.998865457999983</c:v>
                </c:pt>
                <c:pt idx="75">
                  <c:v>71.998867423999982</c:v>
                </c:pt>
                <c:pt idx="76">
                  <c:v>72.001786106999887</c:v>
                </c:pt>
                <c:pt idx="77">
                  <c:v>72.001787483000001</c:v>
                </c:pt>
                <c:pt idx="78">
                  <c:v>72.001791386999898</c:v>
                </c:pt>
                <c:pt idx="79">
                  <c:v>72.019753924000071</c:v>
                </c:pt>
                <c:pt idx="80">
                  <c:v>72.019760644000087</c:v>
                </c:pt>
                <c:pt idx="81">
                  <c:v>89.980165270000072</c:v>
                </c:pt>
                <c:pt idx="82">
                  <c:v>89.989872150999886</c:v>
                </c:pt>
                <c:pt idx="83">
                  <c:v>89.997603224000159</c:v>
                </c:pt>
                <c:pt idx="84">
                  <c:v>89.99760767300009</c:v>
                </c:pt>
                <c:pt idx="85">
                  <c:v>89.998675825000007</c:v>
                </c:pt>
                <c:pt idx="86">
                  <c:v>89.998679547999998</c:v>
                </c:pt>
                <c:pt idx="87">
                  <c:v>89.998683924000105</c:v>
                </c:pt>
                <c:pt idx="88">
                  <c:v>90.006489708999979</c:v>
                </c:pt>
                <c:pt idx="89">
                  <c:v>90.006492835999879</c:v>
                </c:pt>
                <c:pt idx="90">
                  <c:v>90.006494173999897</c:v>
                </c:pt>
                <c:pt idx="91">
                  <c:v>90.01224274499998</c:v>
                </c:pt>
                <c:pt idx="92">
                  <c:v>90.012243333000001</c:v>
                </c:pt>
                <c:pt idx="93">
                  <c:v>90.012252943999982</c:v>
                </c:pt>
                <c:pt idx="94">
                  <c:v>90.024659188000086</c:v>
                </c:pt>
                <c:pt idx="95">
                  <c:v>90.024663265000157</c:v>
                </c:pt>
                <c:pt idx="96">
                  <c:v>90.024668042000002</c:v>
                </c:pt>
                <c:pt idx="97">
                  <c:v>90.037022354000001</c:v>
                </c:pt>
                <c:pt idx="98">
                  <c:v>90.03702303500009</c:v>
                </c:pt>
                <c:pt idx="99">
                  <c:v>90.03702866400009</c:v>
                </c:pt>
                <c:pt idx="100">
                  <c:v>110.002237161</c:v>
                </c:pt>
                <c:pt idx="101">
                  <c:v>110.002239718</c:v>
                </c:pt>
                <c:pt idx="102">
                  <c:v>110.002244503</c:v>
                </c:pt>
                <c:pt idx="103">
                  <c:v>110.01012688900013</c:v>
                </c:pt>
                <c:pt idx="104">
                  <c:v>110.010131207</c:v>
                </c:pt>
                <c:pt idx="105">
                  <c:v>110.010139413</c:v>
                </c:pt>
                <c:pt idx="106">
                  <c:v>110.0247622029999</c:v>
                </c:pt>
                <c:pt idx="107">
                  <c:v>110.024764103</c:v>
                </c:pt>
                <c:pt idx="108">
                  <c:v>110.024765911</c:v>
                </c:pt>
                <c:pt idx="109">
                  <c:v>110.036418463</c:v>
                </c:pt>
                <c:pt idx="110">
                  <c:v>110.036419872</c:v>
                </c:pt>
                <c:pt idx="111">
                  <c:v>110.03642633</c:v>
                </c:pt>
                <c:pt idx="112">
                  <c:v>110.04333478000002</c:v>
                </c:pt>
                <c:pt idx="113">
                  <c:v>110.04703235599995</c:v>
                </c:pt>
                <c:pt idx="114">
                  <c:v>110.04704009000002</c:v>
                </c:pt>
                <c:pt idx="115">
                  <c:v>110.04704383500007</c:v>
                </c:pt>
                <c:pt idx="116">
                  <c:v>110.060055616</c:v>
                </c:pt>
                <c:pt idx="117">
                  <c:v>110.06006352400007</c:v>
                </c:pt>
                <c:pt idx="118">
                  <c:v>110.11091163899998</c:v>
                </c:pt>
                <c:pt idx="119">
                  <c:v>110.11091458200002</c:v>
                </c:pt>
                <c:pt idx="120">
                  <c:v>110.133318488</c:v>
                </c:pt>
                <c:pt idx="121">
                  <c:v>132.00809633500018</c:v>
                </c:pt>
                <c:pt idx="122">
                  <c:v>132.00810668600016</c:v>
                </c:pt>
                <c:pt idx="123">
                  <c:v>132.03206916800002</c:v>
                </c:pt>
                <c:pt idx="124">
                  <c:v>132.037532013</c:v>
                </c:pt>
                <c:pt idx="125">
                  <c:v>132.037540925</c:v>
                </c:pt>
                <c:pt idx="126">
                  <c:v>132.05151083800001</c:v>
                </c:pt>
                <c:pt idx="127">
                  <c:v>132.051517641</c:v>
                </c:pt>
                <c:pt idx="128">
                  <c:v>132.05151823100002</c:v>
                </c:pt>
                <c:pt idx="129">
                  <c:v>132.08213828700028</c:v>
                </c:pt>
                <c:pt idx="130">
                  <c:v>132.082144266</c:v>
                </c:pt>
                <c:pt idx="131">
                  <c:v>132.08215416800002</c:v>
                </c:pt>
                <c:pt idx="132">
                  <c:v>132.08874163600001</c:v>
                </c:pt>
                <c:pt idx="133">
                  <c:v>132.08875520399999</c:v>
                </c:pt>
                <c:pt idx="134">
                  <c:v>132.08875616200001</c:v>
                </c:pt>
                <c:pt idx="135">
                  <c:v>132.12842535100017</c:v>
                </c:pt>
                <c:pt idx="136">
                  <c:v>132.12843241100018</c:v>
                </c:pt>
                <c:pt idx="137">
                  <c:v>132.12844017300017</c:v>
                </c:pt>
                <c:pt idx="138">
                  <c:v>132.15092969200001</c:v>
                </c:pt>
                <c:pt idx="139">
                  <c:v>132.150935973</c:v>
                </c:pt>
                <c:pt idx="140">
                  <c:v>132.15093692300007</c:v>
                </c:pt>
                <c:pt idx="141">
                  <c:v>132.16775905100002</c:v>
                </c:pt>
                <c:pt idx="142">
                  <c:v>132.16776665999998</c:v>
                </c:pt>
                <c:pt idx="143">
                  <c:v>132.16776947700001</c:v>
                </c:pt>
                <c:pt idx="144">
                  <c:v>156.00720193800001</c:v>
                </c:pt>
                <c:pt idx="145">
                  <c:v>156.00720762400002</c:v>
                </c:pt>
                <c:pt idx="146">
                  <c:v>156.00721547000001</c:v>
                </c:pt>
                <c:pt idx="147">
                  <c:v>156.05390704800001</c:v>
                </c:pt>
                <c:pt idx="148">
                  <c:v>156.05391424299998</c:v>
                </c:pt>
                <c:pt idx="149">
                  <c:v>156.053919025</c:v>
                </c:pt>
                <c:pt idx="150">
                  <c:v>156.066810465</c:v>
                </c:pt>
                <c:pt idx="151">
                  <c:v>156.06681275600002</c:v>
                </c:pt>
                <c:pt idx="152">
                  <c:v>156.06681592899997</c:v>
                </c:pt>
                <c:pt idx="153">
                  <c:v>156.10827655700021</c:v>
                </c:pt>
                <c:pt idx="154">
                  <c:v>156.10828333200001</c:v>
                </c:pt>
                <c:pt idx="155">
                  <c:v>156.108290272</c:v>
                </c:pt>
                <c:pt idx="156">
                  <c:v>156.12658299999998</c:v>
                </c:pt>
                <c:pt idx="157">
                  <c:v>156.18386485800002</c:v>
                </c:pt>
                <c:pt idx="158">
                  <c:v>156.18387463999986</c:v>
                </c:pt>
                <c:pt idx="159">
                  <c:v>156.18389353499998</c:v>
                </c:pt>
                <c:pt idx="160">
                  <c:v>156.220558888</c:v>
                </c:pt>
                <c:pt idx="161">
                  <c:v>156.22056573699982</c:v>
                </c:pt>
                <c:pt idx="162">
                  <c:v>156.22056915599998</c:v>
                </c:pt>
                <c:pt idx="163">
                  <c:v>156.25138309399998</c:v>
                </c:pt>
                <c:pt idx="164">
                  <c:v>156.251386569</c:v>
                </c:pt>
                <c:pt idx="165">
                  <c:v>156.31929165700001</c:v>
                </c:pt>
                <c:pt idx="166">
                  <c:v>156.36159311200001</c:v>
                </c:pt>
                <c:pt idx="167">
                  <c:v>156.42586851300001</c:v>
                </c:pt>
                <c:pt idx="168">
                  <c:v>156.42589498000001</c:v>
                </c:pt>
                <c:pt idx="169">
                  <c:v>182.04346449699995</c:v>
                </c:pt>
                <c:pt idx="170">
                  <c:v>182.04579221999995</c:v>
                </c:pt>
                <c:pt idx="171">
                  <c:v>182.045801359</c:v>
                </c:pt>
                <c:pt idx="172">
                  <c:v>182.07915887399997</c:v>
                </c:pt>
                <c:pt idx="173">
                  <c:v>182.10536294800002</c:v>
                </c:pt>
                <c:pt idx="174">
                  <c:v>182.10536759499999</c:v>
                </c:pt>
                <c:pt idx="175">
                  <c:v>182.14617467999992</c:v>
                </c:pt>
                <c:pt idx="176">
                  <c:v>182.14618333599998</c:v>
                </c:pt>
                <c:pt idx="177">
                  <c:v>182.14619234100002</c:v>
                </c:pt>
                <c:pt idx="178">
                  <c:v>182.22026652700001</c:v>
                </c:pt>
                <c:pt idx="179">
                  <c:v>182.22027839400002</c:v>
                </c:pt>
                <c:pt idx="180">
                  <c:v>182.22029448700007</c:v>
                </c:pt>
                <c:pt idx="181">
                  <c:v>182.28977010799997</c:v>
                </c:pt>
                <c:pt idx="182">
                  <c:v>182.28978335300002</c:v>
                </c:pt>
                <c:pt idx="183">
                  <c:v>182.28980196499998</c:v>
                </c:pt>
                <c:pt idx="184">
                  <c:v>182.32842737300032</c:v>
                </c:pt>
                <c:pt idx="185">
                  <c:v>182.32843925700033</c:v>
                </c:pt>
                <c:pt idx="186">
                  <c:v>182.32845148100017</c:v>
                </c:pt>
                <c:pt idx="187">
                  <c:v>182.37917096799998</c:v>
                </c:pt>
                <c:pt idx="188">
                  <c:v>182.37918154300002</c:v>
                </c:pt>
                <c:pt idx="189">
                  <c:v>182.37918655300001</c:v>
                </c:pt>
                <c:pt idx="190">
                  <c:v>182.38941244800017</c:v>
                </c:pt>
                <c:pt idx="191">
                  <c:v>182.38942204800014</c:v>
                </c:pt>
                <c:pt idx="192">
                  <c:v>182.38942546500004</c:v>
                </c:pt>
                <c:pt idx="193">
                  <c:v>182.47754553599998</c:v>
                </c:pt>
                <c:pt idx="194">
                  <c:v>182.47756354299997</c:v>
                </c:pt>
                <c:pt idx="195">
                  <c:v>182.47757585700001</c:v>
                </c:pt>
                <c:pt idx="196">
                  <c:v>210.14340613499999</c:v>
                </c:pt>
                <c:pt idx="197">
                  <c:v>210.14340962799997</c:v>
                </c:pt>
                <c:pt idx="198">
                  <c:v>210.14341514699998</c:v>
                </c:pt>
                <c:pt idx="199">
                  <c:v>210.18530231200018</c:v>
                </c:pt>
              </c:numCache>
            </c:numRef>
          </c:yVal>
        </c:ser>
        <c:ser>
          <c:idx val="3"/>
          <c:order val="3"/>
          <c:tx>
            <c:strRef>
              <c:f>Sphere.Regular!$A$12</c:f>
              <c:strCache>
                <c:ptCount val="1"/>
                <c:pt idx="0">
                  <c:v>Cot (Dim=2562, Verts=2562)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Sphere.Regular!$B$12:$GS$12</c:f>
              <c:numCache>
                <c:formatCode>General</c:formatCode>
                <c:ptCount val="200"/>
                <c:pt idx="0">
                  <c:v>-4.3100000000000056E-7</c:v>
                </c:pt>
                <c:pt idx="1">
                  <c:v>1.999630359</c:v>
                </c:pt>
                <c:pt idx="2">
                  <c:v>1.9996323650000001</c:v>
                </c:pt>
                <c:pt idx="3">
                  <c:v>1.9996329190000011</c:v>
                </c:pt>
                <c:pt idx="4">
                  <c:v>6.0077916089999954</c:v>
                </c:pt>
                <c:pt idx="5">
                  <c:v>6.0077919050000004</c:v>
                </c:pt>
                <c:pt idx="6">
                  <c:v>6.0077933430000003</c:v>
                </c:pt>
                <c:pt idx="7">
                  <c:v>6.0077947579999949</c:v>
                </c:pt>
                <c:pt idx="8">
                  <c:v>6.0077951900000004</c:v>
                </c:pt>
                <c:pt idx="9">
                  <c:v>12.040732777000002</c:v>
                </c:pt>
                <c:pt idx="10">
                  <c:v>12.040733995</c:v>
                </c:pt>
                <c:pt idx="11">
                  <c:v>12.040734584000004</c:v>
                </c:pt>
                <c:pt idx="12">
                  <c:v>12.043501466999999</c:v>
                </c:pt>
                <c:pt idx="13">
                  <c:v>12.043502258000009</c:v>
                </c:pt>
                <c:pt idx="14">
                  <c:v>12.043504890000008</c:v>
                </c:pt>
                <c:pt idx="15">
                  <c:v>12.043505543</c:v>
                </c:pt>
                <c:pt idx="16">
                  <c:v>20.127148583</c:v>
                </c:pt>
                <c:pt idx="17">
                  <c:v>20.127149552999978</c:v>
                </c:pt>
                <c:pt idx="18">
                  <c:v>20.127150318000034</c:v>
                </c:pt>
                <c:pt idx="19">
                  <c:v>20.127150998000026</c:v>
                </c:pt>
                <c:pt idx="20">
                  <c:v>20.127152839000001</c:v>
                </c:pt>
                <c:pt idx="21">
                  <c:v>20.133654461000031</c:v>
                </c:pt>
                <c:pt idx="22">
                  <c:v>20.133655330000018</c:v>
                </c:pt>
                <c:pt idx="23">
                  <c:v>20.133655833999999</c:v>
                </c:pt>
                <c:pt idx="24">
                  <c:v>20.133658462000035</c:v>
                </c:pt>
                <c:pt idx="25">
                  <c:v>30.288742591999942</c:v>
                </c:pt>
                <c:pt idx="26">
                  <c:v>30.288743757999963</c:v>
                </c:pt>
                <c:pt idx="27">
                  <c:v>30.288746284999942</c:v>
                </c:pt>
                <c:pt idx="28">
                  <c:v>30.288746684999953</c:v>
                </c:pt>
                <c:pt idx="29">
                  <c:v>30.288749355999954</c:v>
                </c:pt>
                <c:pt idx="30">
                  <c:v>30.301929421000018</c:v>
                </c:pt>
                <c:pt idx="31">
                  <c:v>30.301931273000001</c:v>
                </c:pt>
                <c:pt idx="32">
                  <c:v>30.301931347000018</c:v>
                </c:pt>
                <c:pt idx="33">
                  <c:v>30.342389362999977</c:v>
                </c:pt>
                <c:pt idx="34">
                  <c:v>30.342390669</c:v>
                </c:pt>
                <c:pt idx="35">
                  <c:v>30.342394572999979</c:v>
                </c:pt>
                <c:pt idx="36">
                  <c:v>42.569250570000001</c:v>
                </c:pt>
                <c:pt idx="37">
                  <c:v>42.569252542000036</c:v>
                </c:pt>
                <c:pt idx="38">
                  <c:v>42.569254131000001</c:v>
                </c:pt>
                <c:pt idx="39">
                  <c:v>42.613802951000004</c:v>
                </c:pt>
                <c:pt idx="40">
                  <c:v>42.626781618000003</c:v>
                </c:pt>
                <c:pt idx="41">
                  <c:v>42.626782761000001</c:v>
                </c:pt>
                <c:pt idx="42">
                  <c:v>42.626784556999993</c:v>
                </c:pt>
                <c:pt idx="43">
                  <c:v>42.626785492000003</c:v>
                </c:pt>
                <c:pt idx="44">
                  <c:v>42.626788226000038</c:v>
                </c:pt>
                <c:pt idx="45">
                  <c:v>42.645695099000001</c:v>
                </c:pt>
                <c:pt idx="46">
                  <c:v>42.645697673999997</c:v>
                </c:pt>
                <c:pt idx="47">
                  <c:v>42.645698124000013</c:v>
                </c:pt>
                <c:pt idx="48">
                  <c:v>42.645702311000036</c:v>
                </c:pt>
                <c:pt idx="49">
                  <c:v>57.048092906000036</c:v>
                </c:pt>
                <c:pt idx="50">
                  <c:v>57.048094389000006</c:v>
                </c:pt>
                <c:pt idx="51">
                  <c:v>57.048095822000036</c:v>
                </c:pt>
                <c:pt idx="52">
                  <c:v>57.096398623000013</c:v>
                </c:pt>
                <c:pt idx="53">
                  <c:v>57.096399877000003</c:v>
                </c:pt>
                <c:pt idx="54">
                  <c:v>57.096401261000004</c:v>
                </c:pt>
                <c:pt idx="55">
                  <c:v>57.096402695000002</c:v>
                </c:pt>
                <c:pt idx="56">
                  <c:v>57.096406912000013</c:v>
                </c:pt>
                <c:pt idx="57">
                  <c:v>57.161997373000005</c:v>
                </c:pt>
                <c:pt idx="58">
                  <c:v>57.161997458999998</c:v>
                </c:pt>
                <c:pt idx="59">
                  <c:v>57.162001354000012</c:v>
                </c:pt>
                <c:pt idx="60">
                  <c:v>57.167232680000012</c:v>
                </c:pt>
                <c:pt idx="61">
                  <c:v>57.167234094000001</c:v>
                </c:pt>
                <c:pt idx="62">
                  <c:v>57.167235923000035</c:v>
                </c:pt>
                <c:pt idx="63">
                  <c:v>57.167237849000003</c:v>
                </c:pt>
                <c:pt idx="64">
                  <c:v>73.751998349000004</c:v>
                </c:pt>
                <c:pt idx="65">
                  <c:v>73.752003564000006</c:v>
                </c:pt>
                <c:pt idx="66">
                  <c:v>73.752007458999927</c:v>
                </c:pt>
                <c:pt idx="67">
                  <c:v>73.752009543</c:v>
                </c:pt>
                <c:pt idx="68">
                  <c:v>73.752012306999887</c:v>
                </c:pt>
                <c:pt idx="69">
                  <c:v>73.873617890999867</c:v>
                </c:pt>
                <c:pt idx="70">
                  <c:v>73.873621060000005</c:v>
                </c:pt>
                <c:pt idx="71">
                  <c:v>73.873625891999978</c:v>
                </c:pt>
                <c:pt idx="72">
                  <c:v>73.873626666999982</c:v>
                </c:pt>
                <c:pt idx="73">
                  <c:v>73.924341436999867</c:v>
                </c:pt>
                <c:pt idx="74">
                  <c:v>73.924343863000004</c:v>
                </c:pt>
                <c:pt idx="75">
                  <c:v>73.924345955999982</c:v>
                </c:pt>
                <c:pt idx="76">
                  <c:v>73.961147377000003</c:v>
                </c:pt>
                <c:pt idx="77">
                  <c:v>73.961152355999999</c:v>
                </c:pt>
                <c:pt idx="78">
                  <c:v>73.961153468000148</c:v>
                </c:pt>
                <c:pt idx="79">
                  <c:v>73.961155657000091</c:v>
                </c:pt>
                <c:pt idx="80">
                  <c:v>73.96115825699998</c:v>
                </c:pt>
                <c:pt idx="81">
                  <c:v>92.736618235999998</c:v>
                </c:pt>
                <c:pt idx="82">
                  <c:v>92.736620789000142</c:v>
                </c:pt>
                <c:pt idx="83">
                  <c:v>92.736622521000086</c:v>
                </c:pt>
                <c:pt idx="84">
                  <c:v>92.736629918999995</c:v>
                </c:pt>
                <c:pt idx="85">
                  <c:v>92.825222209000003</c:v>
                </c:pt>
                <c:pt idx="86">
                  <c:v>92.825226501999978</c:v>
                </c:pt>
                <c:pt idx="87">
                  <c:v>92.825230578999879</c:v>
                </c:pt>
                <c:pt idx="88">
                  <c:v>93.026146311999867</c:v>
                </c:pt>
                <c:pt idx="89">
                  <c:v>93.026146695999998</c:v>
                </c:pt>
                <c:pt idx="90">
                  <c:v>93.026157648999998</c:v>
                </c:pt>
                <c:pt idx="91">
                  <c:v>93.026163648999997</c:v>
                </c:pt>
                <c:pt idx="92">
                  <c:v>93.06256034899998</c:v>
                </c:pt>
                <c:pt idx="93">
                  <c:v>93.062562631999981</c:v>
                </c:pt>
                <c:pt idx="94">
                  <c:v>93.06256793999998</c:v>
                </c:pt>
                <c:pt idx="95">
                  <c:v>93.062571871999879</c:v>
                </c:pt>
                <c:pt idx="96">
                  <c:v>93.062577925999989</c:v>
                </c:pt>
                <c:pt idx="97">
                  <c:v>93.094499510999981</c:v>
                </c:pt>
                <c:pt idx="98">
                  <c:v>93.094507237000002</c:v>
                </c:pt>
                <c:pt idx="99">
                  <c:v>93.094512617000007</c:v>
                </c:pt>
                <c:pt idx="100">
                  <c:v>114.18170276599993</c:v>
                </c:pt>
                <c:pt idx="101">
                  <c:v>114.18170773199989</c:v>
                </c:pt>
                <c:pt idx="102">
                  <c:v>114.18171139099987</c:v>
                </c:pt>
                <c:pt idx="103">
                  <c:v>114.18171434</c:v>
                </c:pt>
                <c:pt idx="104">
                  <c:v>114.18171713799987</c:v>
                </c:pt>
                <c:pt idx="105">
                  <c:v>114.21128270700002</c:v>
                </c:pt>
                <c:pt idx="106">
                  <c:v>114.21129868000014</c:v>
                </c:pt>
                <c:pt idx="107">
                  <c:v>114.21130092900009</c:v>
                </c:pt>
                <c:pt idx="108">
                  <c:v>114.21130389400007</c:v>
                </c:pt>
                <c:pt idx="109">
                  <c:v>114.5911796980001</c:v>
                </c:pt>
                <c:pt idx="110">
                  <c:v>114.59118793099998</c:v>
                </c:pt>
                <c:pt idx="111">
                  <c:v>114.59118988600002</c:v>
                </c:pt>
                <c:pt idx="112">
                  <c:v>114.60838198299987</c:v>
                </c:pt>
                <c:pt idx="113">
                  <c:v>114.60838622899988</c:v>
                </c:pt>
                <c:pt idx="114">
                  <c:v>114.608393369</c:v>
                </c:pt>
                <c:pt idx="115">
                  <c:v>114.667938686</c:v>
                </c:pt>
                <c:pt idx="116">
                  <c:v>114.667940414</c:v>
                </c:pt>
                <c:pt idx="117">
                  <c:v>114.66794289199993</c:v>
                </c:pt>
                <c:pt idx="118">
                  <c:v>114.66794620899998</c:v>
                </c:pt>
                <c:pt idx="119">
                  <c:v>114.66794913599998</c:v>
                </c:pt>
                <c:pt idx="120">
                  <c:v>114.68485785899989</c:v>
                </c:pt>
                <c:pt idx="121">
                  <c:v>137.94465571199981</c:v>
                </c:pt>
                <c:pt idx="122">
                  <c:v>137.94466085099998</c:v>
                </c:pt>
                <c:pt idx="123">
                  <c:v>137.94466584799997</c:v>
                </c:pt>
                <c:pt idx="124">
                  <c:v>138.048640041</c:v>
                </c:pt>
                <c:pt idx="125">
                  <c:v>138.04864760700013</c:v>
                </c:pt>
                <c:pt idx="126">
                  <c:v>138.04865189299997</c:v>
                </c:pt>
                <c:pt idx="127">
                  <c:v>138.191070655</c:v>
                </c:pt>
                <c:pt idx="128">
                  <c:v>138.19107182499999</c:v>
                </c:pt>
                <c:pt idx="129">
                  <c:v>138.19108204300002</c:v>
                </c:pt>
                <c:pt idx="130">
                  <c:v>138.19109091300001</c:v>
                </c:pt>
                <c:pt idx="131">
                  <c:v>138.19109366799998</c:v>
                </c:pt>
                <c:pt idx="132">
                  <c:v>138.72840361800004</c:v>
                </c:pt>
                <c:pt idx="133">
                  <c:v>138.72841409100002</c:v>
                </c:pt>
                <c:pt idx="134">
                  <c:v>138.72841673700017</c:v>
                </c:pt>
                <c:pt idx="135">
                  <c:v>138.72842341600014</c:v>
                </c:pt>
                <c:pt idx="136">
                  <c:v>138.72842836500021</c:v>
                </c:pt>
                <c:pt idx="137">
                  <c:v>138.768110009</c:v>
                </c:pt>
                <c:pt idx="138">
                  <c:v>138.76811273599998</c:v>
                </c:pt>
                <c:pt idx="139">
                  <c:v>138.76812408700007</c:v>
                </c:pt>
                <c:pt idx="140">
                  <c:v>138.83222328000014</c:v>
                </c:pt>
                <c:pt idx="141">
                  <c:v>138.83222868000021</c:v>
                </c:pt>
                <c:pt idx="142">
                  <c:v>138.832233739</c:v>
                </c:pt>
                <c:pt idx="143">
                  <c:v>138.83225210500001</c:v>
                </c:pt>
                <c:pt idx="144">
                  <c:v>163.57085009499986</c:v>
                </c:pt>
                <c:pt idx="145">
                  <c:v>163.57085843499999</c:v>
                </c:pt>
                <c:pt idx="146">
                  <c:v>163.57086259499985</c:v>
                </c:pt>
                <c:pt idx="147">
                  <c:v>164.14522242099997</c:v>
                </c:pt>
                <c:pt idx="148">
                  <c:v>164.14523023499999</c:v>
                </c:pt>
                <c:pt idx="149">
                  <c:v>164.145233811</c:v>
                </c:pt>
                <c:pt idx="150">
                  <c:v>164.14523538</c:v>
                </c:pt>
                <c:pt idx="151">
                  <c:v>165.13794179099997</c:v>
                </c:pt>
                <c:pt idx="152">
                  <c:v>165.13795023499998</c:v>
                </c:pt>
                <c:pt idx="153">
                  <c:v>165.13795321799998</c:v>
                </c:pt>
                <c:pt idx="154">
                  <c:v>165.29355011499982</c:v>
                </c:pt>
                <c:pt idx="155">
                  <c:v>165.29355395199985</c:v>
                </c:pt>
                <c:pt idx="156">
                  <c:v>165.29355748699999</c:v>
                </c:pt>
                <c:pt idx="157">
                  <c:v>165.29356655299998</c:v>
                </c:pt>
                <c:pt idx="158">
                  <c:v>165.29357541699986</c:v>
                </c:pt>
                <c:pt idx="159">
                  <c:v>165.31714535800018</c:v>
                </c:pt>
                <c:pt idx="160">
                  <c:v>165.62344652000004</c:v>
                </c:pt>
                <c:pt idx="161">
                  <c:v>165.623460757</c:v>
                </c:pt>
                <c:pt idx="162">
                  <c:v>165.62346335800001</c:v>
                </c:pt>
                <c:pt idx="163">
                  <c:v>165.62348044500001</c:v>
                </c:pt>
                <c:pt idx="164">
                  <c:v>165.623483411</c:v>
                </c:pt>
                <c:pt idx="165">
                  <c:v>165.99737455200014</c:v>
                </c:pt>
                <c:pt idx="166">
                  <c:v>165.99737735400018</c:v>
                </c:pt>
                <c:pt idx="167">
                  <c:v>165.99738570399998</c:v>
                </c:pt>
                <c:pt idx="168">
                  <c:v>165.99740497000013</c:v>
                </c:pt>
                <c:pt idx="169">
                  <c:v>193.53862416599998</c:v>
                </c:pt>
                <c:pt idx="170">
                  <c:v>193.538629133</c:v>
                </c:pt>
                <c:pt idx="171">
                  <c:v>193.53864356</c:v>
                </c:pt>
                <c:pt idx="172">
                  <c:v>193.59282810000013</c:v>
                </c:pt>
                <c:pt idx="173">
                  <c:v>193.59283435500018</c:v>
                </c:pt>
                <c:pt idx="174">
                  <c:v>193.59284151100007</c:v>
                </c:pt>
                <c:pt idx="175">
                  <c:v>193.59284798800027</c:v>
                </c:pt>
                <c:pt idx="176">
                  <c:v>193.592867431</c:v>
                </c:pt>
                <c:pt idx="177">
                  <c:v>193.84107191700014</c:v>
                </c:pt>
                <c:pt idx="178">
                  <c:v>193.84108131200014</c:v>
                </c:pt>
                <c:pt idx="179">
                  <c:v>193.841087219</c:v>
                </c:pt>
                <c:pt idx="180">
                  <c:v>193.841101321</c:v>
                </c:pt>
                <c:pt idx="181">
                  <c:v>194.44146085800014</c:v>
                </c:pt>
                <c:pt idx="182">
                  <c:v>194.44146619100002</c:v>
                </c:pt>
                <c:pt idx="183">
                  <c:v>194.44146824200001</c:v>
                </c:pt>
                <c:pt idx="184">
                  <c:v>194.80048118800016</c:v>
                </c:pt>
                <c:pt idx="185">
                  <c:v>194.80049269</c:v>
                </c:pt>
                <c:pt idx="186">
                  <c:v>194.80049485100014</c:v>
                </c:pt>
                <c:pt idx="187">
                  <c:v>194.80050381700013</c:v>
                </c:pt>
                <c:pt idx="188">
                  <c:v>195.22135294400002</c:v>
                </c:pt>
                <c:pt idx="189">
                  <c:v>195.22135795500017</c:v>
                </c:pt>
                <c:pt idx="190">
                  <c:v>195.22136705100004</c:v>
                </c:pt>
                <c:pt idx="191">
                  <c:v>195.22138094300001</c:v>
                </c:pt>
                <c:pt idx="192">
                  <c:v>195.22138651600014</c:v>
                </c:pt>
                <c:pt idx="193">
                  <c:v>195.52287417600002</c:v>
                </c:pt>
                <c:pt idx="194">
                  <c:v>195.52288300200001</c:v>
                </c:pt>
                <c:pt idx="195">
                  <c:v>195.52289075800007</c:v>
                </c:pt>
                <c:pt idx="196">
                  <c:v>225.32588562499998</c:v>
                </c:pt>
                <c:pt idx="197">
                  <c:v>225.325907669</c:v>
                </c:pt>
                <c:pt idx="198">
                  <c:v>225.325911271</c:v>
                </c:pt>
                <c:pt idx="199">
                  <c:v>225.32591667400001</c:v>
                </c:pt>
              </c:numCache>
            </c:numRef>
          </c:yVal>
        </c:ser>
        <c:axId val="70244992"/>
        <c:axId val="70275840"/>
      </c:scatterChart>
      <c:valAx>
        <c:axId val="70244992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0275840"/>
        <c:crosses val="autoZero"/>
        <c:crossBetween val="midCat"/>
        <c:majorUnit val="200"/>
        <c:minorUnit val="100"/>
      </c:valAx>
      <c:valAx>
        <c:axId val="70275840"/>
        <c:scaling>
          <c:orientation val="minMax"/>
          <c:max val="2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9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0244992"/>
        <c:crosses val="autoZero"/>
        <c:crossBetween val="midCat"/>
        <c:majorUnit val="20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572"/>
        </c:manualLayout>
      </c:layout>
      <c:scatterChart>
        <c:scatterStyle val="lineMarker"/>
        <c:ser>
          <c:idx val="4"/>
          <c:order val="0"/>
          <c:tx>
            <c:strRef>
              <c:f>Sphere.Regular!$A$14</c:f>
              <c:strCache>
                <c:ptCount val="1"/>
                <c:pt idx="0">
                  <c:v>Ground-Truth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56</c:v>
                </c:pt>
                <c:pt idx="50">
                  <c:v>56</c:v>
                </c:pt>
                <c:pt idx="51">
                  <c:v>56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56</c:v>
                </c:pt>
                <c:pt idx="62">
                  <c:v>56</c:v>
                </c:pt>
                <c:pt idx="63">
                  <c:v>56</c:v>
                </c:pt>
                <c:pt idx="64">
                  <c:v>72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72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72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110</c:v>
                </c:pt>
                <c:pt idx="101">
                  <c:v>110</c:v>
                </c:pt>
                <c:pt idx="102">
                  <c:v>110</c:v>
                </c:pt>
                <c:pt idx="103">
                  <c:v>110</c:v>
                </c:pt>
                <c:pt idx="104">
                  <c:v>110</c:v>
                </c:pt>
                <c:pt idx="105">
                  <c:v>110</c:v>
                </c:pt>
                <c:pt idx="106">
                  <c:v>110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110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132</c:v>
                </c:pt>
                <c:pt idx="122">
                  <c:v>132</c:v>
                </c:pt>
                <c:pt idx="123">
                  <c:v>132</c:v>
                </c:pt>
                <c:pt idx="124">
                  <c:v>132</c:v>
                </c:pt>
                <c:pt idx="125">
                  <c:v>132</c:v>
                </c:pt>
                <c:pt idx="126">
                  <c:v>132</c:v>
                </c:pt>
                <c:pt idx="127">
                  <c:v>132</c:v>
                </c:pt>
                <c:pt idx="128">
                  <c:v>132</c:v>
                </c:pt>
                <c:pt idx="129">
                  <c:v>132</c:v>
                </c:pt>
                <c:pt idx="130">
                  <c:v>132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132</c:v>
                </c:pt>
                <c:pt idx="139">
                  <c:v>132</c:v>
                </c:pt>
                <c:pt idx="140">
                  <c:v>132</c:v>
                </c:pt>
                <c:pt idx="141">
                  <c:v>132</c:v>
                </c:pt>
                <c:pt idx="142">
                  <c:v>132</c:v>
                </c:pt>
                <c:pt idx="143">
                  <c:v>132</c:v>
                </c:pt>
                <c:pt idx="144">
                  <c:v>156</c:v>
                </c:pt>
                <c:pt idx="145">
                  <c:v>156</c:v>
                </c:pt>
                <c:pt idx="146">
                  <c:v>156</c:v>
                </c:pt>
                <c:pt idx="147">
                  <c:v>156</c:v>
                </c:pt>
                <c:pt idx="148">
                  <c:v>156</c:v>
                </c:pt>
                <c:pt idx="149">
                  <c:v>156</c:v>
                </c:pt>
                <c:pt idx="150">
                  <c:v>156</c:v>
                </c:pt>
                <c:pt idx="151">
                  <c:v>156</c:v>
                </c:pt>
                <c:pt idx="152">
                  <c:v>156</c:v>
                </c:pt>
                <c:pt idx="153">
                  <c:v>156</c:v>
                </c:pt>
                <c:pt idx="154">
                  <c:v>156</c:v>
                </c:pt>
                <c:pt idx="155">
                  <c:v>156</c:v>
                </c:pt>
                <c:pt idx="156">
                  <c:v>156</c:v>
                </c:pt>
                <c:pt idx="157">
                  <c:v>156</c:v>
                </c:pt>
                <c:pt idx="158">
                  <c:v>156</c:v>
                </c:pt>
                <c:pt idx="159">
                  <c:v>156</c:v>
                </c:pt>
                <c:pt idx="160">
                  <c:v>156</c:v>
                </c:pt>
                <c:pt idx="161">
                  <c:v>156</c:v>
                </c:pt>
                <c:pt idx="162">
                  <c:v>156</c:v>
                </c:pt>
                <c:pt idx="163">
                  <c:v>156</c:v>
                </c:pt>
                <c:pt idx="164">
                  <c:v>156</c:v>
                </c:pt>
                <c:pt idx="165">
                  <c:v>156</c:v>
                </c:pt>
                <c:pt idx="166">
                  <c:v>156</c:v>
                </c:pt>
                <c:pt idx="167">
                  <c:v>156</c:v>
                </c:pt>
                <c:pt idx="168">
                  <c:v>156</c:v>
                </c:pt>
                <c:pt idx="169">
                  <c:v>182</c:v>
                </c:pt>
                <c:pt idx="170">
                  <c:v>182</c:v>
                </c:pt>
                <c:pt idx="171">
                  <c:v>182</c:v>
                </c:pt>
                <c:pt idx="172">
                  <c:v>182</c:v>
                </c:pt>
                <c:pt idx="173">
                  <c:v>182</c:v>
                </c:pt>
                <c:pt idx="174">
                  <c:v>182</c:v>
                </c:pt>
                <c:pt idx="175">
                  <c:v>182</c:v>
                </c:pt>
                <c:pt idx="176">
                  <c:v>182</c:v>
                </c:pt>
                <c:pt idx="177">
                  <c:v>182</c:v>
                </c:pt>
                <c:pt idx="178">
                  <c:v>182</c:v>
                </c:pt>
                <c:pt idx="179">
                  <c:v>182</c:v>
                </c:pt>
                <c:pt idx="180">
                  <c:v>182</c:v>
                </c:pt>
                <c:pt idx="181">
                  <c:v>182</c:v>
                </c:pt>
                <c:pt idx="182">
                  <c:v>182</c:v>
                </c:pt>
                <c:pt idx="183">
                  <c:v>182</c:v>
                </c:pt>
                <c:pt idx="184">
                  <c:v>182</c:v>
                </c:pt>
                <c:pt idx="185">
                  <c:v>182</c:v>
                </c:pt>
                <c:pt idx="186">
                  <c:v>182</c:v>
                </c:pt>
                <c:pt idx="187">
                  <c:v>182</c:v>
                </c:pt>
                <c:pt idx="188">
                  <c:v>182</c:v>
                </c:pt>
                <c:pt idx="189">
                  <c:v>182</c:v>
                </c:pt>
                <c:pt idx="190">
                  <c:v>182</c:v>
                </c:pt>
                <c:pt idx="191">
                  <c:v>182</c:v>
                </c:pt>
                <c:pt idx="192">
                  <c:v>182</c:v>
                </c:pt>
                <c:pt idx="193">
                  <c:v>182</c:v>
                </c:pt>
                <c:pt idx="194">
                  <c:v>182</c:v>
                </c:pt>
                <c:pt idx="195">
                  <c:v>182</c:v>
                </c:pt>
                <c:pt idx="196">
                  <c:v>210</c:v>
                </c:pt>
                <c:pt idx="197">
                  <c:v>210</c:v>
                </c:pt>
                <c:pt idx="198">
                  <c:v>210</c:v>
                </c:pt>
                <c:pt idx="199">
                  <c:v>210</c:v>
                </c:pt>
              </c:numCache>
            </c:numRef>
          </c:yVal>
        </c:ser>
        <c:ser>
          <c:idx val="6"/>
          <c:order val="1"/>
          <c:tx>
            <c:strRef>
              <c:f>Sphere.Regular!$A$13</c:f>
              <c:strCache>
                <c:ptCount val="1"/>
                <c:pt idx="0">
                  <c:v>Cot (Dim=10242, Verts=10242)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Sphere.Regular!$B$13:$GS$13</c:f>
              <c:numCache>
                <c:formatCode>General</c:formatCode>
                <c:ptCount val="200"/>
                <c:pt idx="0">
                  <c:v>-6.7300000000000514E-7</c:v>
                </c:pt>
                <c:pt idx="1">
                  <c:v>1.9996535760000047</c:v>
                </c:pt>
                <c:pt idx="2">
                  <c:v>1.9996542179999954</c:v>
                </c:pt>
                <c:pt idx="3">
                  <c:v>1.9996596099999999</c:v>
                </c:pt>
                <c:pt idx="4">
                  <c:v>6.0011457249999998</c:v>
                </c:pt>
                <c:pt idx="5">
                  <c:v>6.001148948</c:v>
                </c:pt>
                <c:pt idx="6">
                  <c:v>6.0011510569999844</c:v>
                </c:pt>
                <c:pt idx="7">
                  <c:v>6.0011531639999998</c:v>
                </c:pt>
                <c:pt idx="8">
                  <c:v>6.0011550399999845</c:v>
                </c:pt>
                <c:pt idx="9">
                  <c:v>12.005968055</c:v>
                </c:pt>
                <c:pt idx="10">
                  <c:v>12.005971714999999</c:v>
                </c:pt>
                <c:pt idx="11">
                  <c:v>12.00597355</c:v>
                </c:pt>
                <c:pt idx="12">
                  <c:v>12.011008357</c:v>
                </c:pt>
                <c:pt idx="13">
                  <c:v>12.011011613999999</c:v>
                </c:pt>
                <c:pt idx="14">
                  <c:v>12.011013604999999</c:v>
                </c:pt>
                <c:pt idx="15">
                  <c:v>12.011015414999999</c:v>
                </c:pt>
                <c:pt idx="16">
                  <c:v>20.026169971000002</c:v>
                </c:pt>
                <c:pt idx="17">
                  <c:v>20.026171588</c:v>
                </c:pt>
                <c:pt idx="18">
                  <c:v>20.026172895999924</c:v>
                </c:pt>
                <c:pt idx="19">
                  <c:v>20.026176403000001</c:v>
                </c:pt>
                <c:pt idx="20">
                  <c:v>20.02617914</c:v>
                </c:pt>
                <c:pt idx="21">
                  <c:v>20.033235732000001</c:v>
                </c:pt>
                <c:pt idx="22">
                  <c:v>20.033238000000001</c:v>
                </c:pt>
                <c:pt idx="23">
                  <c:v>20.033242226999931</c:v>
                </c:pt>
                <c:pt idx="24">
                  <c:v>20.03324328899992</c:v>
                </c:pt>
                <c:pt idx="25">
                  <c:v>30.065318398999931</c:v>
                </c:pt>
                <c:pt idx="26">
                  <c:v>30.065321642999908</c:v>
                </c:pt>
                <c:pt idx="27">
                  <c:v>30.065325227999935</c:v>
                </c:pt>
                <c:pt idx="28">
                  <c:v>30.065757590999908</c:v>
                </c:pt>
                <c:pt idx="29">
                  <c:v>30.065759440999912</c:v>
                </c:pt>
                <c:pt idx="30">
                  <c:v>30.06576286199989</c:v>
                </c:pt>
                <c:pt idx="31">
                  <c:v>30.065764716</c:v>
                </c:pt>
                <c:pt idx="32">
                  <c:v>30.065765788</c:v>
                </c:pt>
                <c:pt idx="33">
                  <c:v>30.086492610999908</c:v>
                </c:pt>
                <c:pt idx="34">
                  <c:v>30.086493591999897</c:v>
                </c:pt>
                <c:pt idx="35">
                  <c:v>30.086496223999916</c:v>
                </c:pt>
                <c:pt idx="36">
                  <c:v>42.125780879000011</c:v>
                </c:pt>
                <c:pt idx="37">
                  <c:v>42.125783556000002</c:v>
                </c:pt>
                <c:pt idx="38">
                  <c:v>42.125787761000005</c:v>
                </c:pt>
                <c:pt idx="39">
                  <c:v>42.139364870000001</c:v>
                </c:pt>
                <c:pt idx="40">
                  <c:v>42.148835632000122</c:v>
                </c:pt>
                <c:pt idx="41">
                  <c:v>42.148836395000011</c:v>
                </c:pt>
                <c:pt idx="42">
                  <c:v>42.148839665000004</c:v>
                </c:pt>
                <c:pt idx="43">
                  <c:v>42.148843340000013</c:v>
                </c:pt>
                <c:pt idx="44">
                  <c:v>42.148846047000006</c:v>
                </c:pt>
                <c:pt idx="45">
                  <c:v>42.158476604000001</c:v>
                </c:pt>
                <c:pt idx="46">
                  <c:v>42.158479069999999</c:v>
                </c:pt>
                <c:pt idx="47">
                  <c:v>42.158479449999994</c:v>
                </c:pt>
                <c:pt idx="48">
                  <c:v>42.158481102999993</c:v>
                </c:pt>
                <c:pt idx="49">
                  <c:v>56.239829096000001</c:v>
                </c:pt>
                <c:pt idx="50">
                  <c:v>56.239831479999999</c:v>
                </c:pt>
                <c:pt idx="51">
                  <c:v>56.239837446000003</c:v>
                </c:pt>
                <c:pt idx="52">
                  <c:v>56.256285534</c:v>
                </c:pt>
                <c:pt idx="53">
                  <c:v>56.256288765999997</c:v>
                </c:pt>
                <c:pt idx="54">
                  <c:v>56.256290163999999</c:v>
                </c:pt>
                <c:pt idx="55">
                  <c:v>56.256290753999998</c:v>
                </c:pt>
                <c:pt idx="56">
                  <c:v>56.256297200999995</c:v>
                </c:pt>
                <c:pt idx="57">
                  <c:v>56.281734428</c:v>
                </c:pt>
                <c:pt idx="58">
                  <c:v>56.281736054</c:v>
                </c:pt>
                <c:pt idx="59">
                  <c:v>56.281741137000004</c:v>
                </c:pt>
                <c:pt idx="60">
                  <c:v>56.285471701000006</c:v>
                </c:pt>
                <c:pt idx="61">
                  <c:v>56.285474692000001</c:v>
                </c:pt>
                <c:pt idx="62">
                  <c:v>56.285478177000002</c:v>
                </c:pt>
                <c:pt idx="63">
                  <c:v>56.285480396000011</c:v>
                </c:pt>
                <c:pt idx="64">
                  <c:v>72.408202193999728</c:v>
                </c:pt>
                <c:pt idx="65">
                  <c:v>72.408206043999982</c:v>
                </c:pt>
                <c:pt idx="66">
                  <c:v>72.408210019999999</c:v>
                </c:pt>
                <c:pt idx="67">
                  <c:v>72.408215522000006</c:v>
                </c:pt>
                <c:pt idx="68">
                  <c:v>72.408218876999655</c:v>
                </c:pt>
                <c:pt idx="69">
                  <c:v>72.44798815999998</c:v>
                </c:pt>
                <c:pt idx="70">
                  <c:v>72.447991952999999</c:v>
                </c:pt>
                <c:pt idx="71">
                  <c:v>72.447995260000411</c:v>
                </c:pt>
                <c:pt idx="72">
                  <c:v>72.447998701000301</c:v>
                </c:pt>
                <c:pt idx="73">
                  <c:v>72.456872433999578</c:v>
                </c:pt>
                <c:pt idx="74">
                  <c:v>72.456880052999594</c:v>
                </c:pt>
                <c:pt idx="75">
                  <c:v>72.456881688999999</c:v>
                </c:pt>
                <c:pt idx="76">
                  <c:v>72.479249244000286</c:v>
                </c:pt>
                <c:pt idx="77">
                  <c:v>72.479249770999999</c:v>
                </c:pt>
                <c:pt idx="78">
                  <c:v>72.479252217999758</c:v>
                </c:pt>
                <c:pt idx="79">
                  <c:v>72.479255507000005</c:v>
                </c:pt>
                <c:pt idx="80">
                  <c:v>72.479258079000004</c:v>
                </c:pt>
                <c:pt idx="81">
                  <c:v>90.646773981999999</c:v>
                </c:pt>
                <c:pt idx="82">
                  <c:v>90.646781892999428</c:v>
                </c:pt>
                <c:pt idx="83">
                  <c:v>90.646787755999597</c:v>
                </c:pt>
                <c:pt idx="84">
                  <c:v>90.658879481999989</c:v>
                </c:pt>
                <c:pt idx="85">
                  <c:v>90.658891609999728</c:v>
                </c:pt>
                <c:pt idx="86">
                  <c:v>90.658892371999443</c:v>
                </c:pt>
                <c:pt idx="87">
                  <c:v>90.658897701999578</c:v>
                </c:pt>
                <c:pt idx="88">
                  <c:v>90.718774909000004</c:v>
                </c:pt>
                <c:pt idx="89">
                  <c:v>90.718781752999604</c:v>
                </c:pt>
                <c:pt idx="90">
                  <c:v>90.71878479199998</c:v>
                </c:pt>
                <c:pt idx="91">
                  <c:v>90.718796411</c:v>
                </c:pt>
                <c:pt idx="92">
                  <c:v>90.743373136999594</c:v>
                </c:pt>
                <c:pt idx="93">
                  <c:v>90.743377170999594</c:v>
                </c:pt>
                <c:pt idx="94">
                  <c:v>90.743378090999684</c:v>
                </c:pt>
                <c:pt idx="95">
                  <c:v>90.743381251999978</c:v>
                </c:pt>
                <c:pt idx="96">
                  <c:v>90.743388753999596</c:v>
                </c:pt>
                <c:pt idx="97">
                  <c:v>90.754832270999728</c:v>
                </c:pt>
                <c:pt idx="98">
                  <c:v>90.754833339000001</c:v>
                </c:pt>
                <c:pt idx="99">
                  <c:v>90.754837229999978</c:v>
                </c:pt>
                <c:pt idx="100">
                  <c:v>110.98600485199998</c:v>
                </c:pt>
                <c:pt idx="101">
                  <c:v>110.98601038500024</c:v>
                </c:pt>
                <c:pt idx="102">
                  <c:v>110.986014713</c:v>
                </c:pt>
                <c:pt idx="103">
                  <c:v>110.98602034000002</c:v>
                </c:pt>
                <c:pt idx="104">
                  <c:v>110.98602097000024</c:v>
                </c:pt>
                <c:pt idx="105">
                  <c:v>111.00489992700012</c:v>
                </c:pt>
                <c:pt idx="106">
                  <c:v>111.004906746</c:v>
                </c:pt>
                <c:pt idx="107">
                  <c:v>111.00491110900002</c:v>
                </c:pt>
                <c:pt idx="108">
                  <c:v>111.004915352</c:v>
                </c:pt>
                <c:pt idx="109">
                  <c:v>111.103546667</c:v>
                </c:pt>
                <c:pt idx="110">
                  <c:v>111.1035524</c:v>
                </c:pt>
                <c:pt idx="111">
                  <c:v>111.103556287</c:v>
                </c:pt>
                <c:pt idx="112">
                  <c:v>111.11830551099958</c:v>
                </c:pt>
                <c:pt idx="113">
                  <c:v>111.118313079</c:v>
                </c:pt>
                <c:pt idx="114">
                  <c:v>111.11831831999953</c:v>
                </c:pt>
                <c:pt idx="115">
                  <c:v>111.118321204</c:v>
                </c:pt>
                <c:pt idx="116">
                  <c:v>111.11832456400002</c:v>
                </c:pt>
                <c:pt idx="117">
                  <c:v>111.12535056699953</c:v>
                </c:pt>
                <c:pt idx="118">
                  <c:v>111.13304950200001</c:v>
                </c:pt>
                <c:pt idx="119">
                  <c:v>111.13305087599976</c:v>
                </c:pt>
                <c:pt idx="120">
                  <c:v>111.13305462700002</c:v>
                </c:pt>
                <c:pt idx="121">
                  <c:v>133.42121598300048</c:v>
                </c:pt>
                <c:pt idx="122">
                  <c:v>133.42122650900066</c:v>
                </c:pt>
                <c:pt idx="123">
                  <c:v>133.42123498200067</c:v>
                </c:pt>
                <c:pt idx="124">
                  <c:v>133.42123878100048</c:v>
                </c:pt>
                <c:pt idx="125">
                  <c:v>133.42124744900096</c:v>
                </c:pt>
                <c:pt idx="126">
                  <c:v>133.42641401800054</c:v>
                </c:pt>
                <c:pt idx="127">
                  <c:v>133.42641968500067</c:v>
                </c:pt>
                <c:pt idx="128">
                  <c:v>133.42642437200067</c:v>
                </c:pt>
                <c:pt idx="129">
                  <c:v>133.52213252700048</c:v>
                </c:pt>
                <c:pt idx="130">
                  <c:v>133.52213842200067</c:v>
                </c:pt>
                <c:pt idx="131">
                  <c:v>133.52214242000051</c:v>
                </c:pt>
                <c:pt idx="132">
                  <c:v>133.60804741500067</c:v>
                </c:pt>
                <c:pt idx="133">
                  <c:v>133.60805216499998</c:v>
                </c:pt>
                <c:pt idx="134">
                  <c:v>133.608060937</c:v>
                </c:pt>
                <c:pt idx="135">
                  <c:v>133.60806295100002</c:v>
                </c:pt>
                <c:pt idx="136">
                  <c:v>133.63322438</c:v>
                </c:pt>
                <c:pt idx="137">
                  <c:v>133.63322967099998</c:v>
                </c:pt>
                <c:pt idx="138">
                  <c:v>133.633236899</c:v>
                </c:pt>
                <c:pt idx="139">
                  <c:v>133.6504809160005</c:v>
                </c:pt>
                <c:pt idx="140">
                  <c:v>133.650483321</c:v>
                </c:pt>
                <c:pt idx="141">
                  <c:v>133.650488129</c:v>
                </c:pt>
                <c:pt idx="142">
                  <c:v>133.65048918800051</c:v>
                </c:pt>
                <c:pt idx="143">
                  <c:v>133.65049814800048</c:v>
                </c:pt>
                <c:pt idx="144">
                  <c:v>157.95721948900066</c:v>
                </c:pt>
                <c:pt idx="145">
                  <c:v>157.95722575100001</c:v>
                </c:pt>
                <c:pt idx="146">
                  <c:v>157.95723281200097</c:v>
                </c:pt>
                <c:pt idx="147">
                  <c:v>158.05278604700067</c:v>
                </c:pt>
                <c:pt idx="148">
                  <c:v>158.08412408000001</c:v>
                </c:pt>
                <c:pt idx="149">
                  <c:v>158.08412977500001</c:v>
                </c:pt>
                <c:pt idx="150">
                  <c:v>158.08413326299998</c:v>
                </c:pt>
                <c:pt idx="151">
                  <c:v>158.08414134500063</c:v>
                </c:pt>
                <c:pt idx="152">
                  <c:v>158.08592518900002</c:v>
                </c:pt>
                <c:pt idx="153">
                  <c:v>158.08594645500096</c:v>
                </c:pt>
                <c:pt idx="154">
                  <c:v>158.08595873399997</c:v>
                </c:pt>
                <c:pt idx="155">
                  <c:v>158.08596306799998</c:v>
                </c:pt>
                <c:pt idx="156">
                  <c:v>158.08596913399998</c:v>
                </c:pt>
                <c:pt idx="157">
                  <c:v>158.28274301800047</c:v>
                </c:pt>
                <c:pt idx="158">
                  <c:v>158.28274736000051</c:v>
                </c:pt>
                <c:pt idx="159">
                  <c:v>158.28275336000002</c:v>
                </c:pt>
                <c:pt idx="160">
                  <c:v>158.282758183</c:v>
                </c:pt>
                <c:pt idx="161">
                  <c:v>158.28597464099997</c:v>
                </c:pt>
                <c:pt idx="162">
                  <c:v>158.28598119299997</c:v>
                </c:pt>
                <c:pt idx="163">
                  <c:v>158.28598174499999</c:v>
                </c:pt>
                <c:pt idx="164">
                  <c:v>158.28598646500001</c:v>
                </c:pt>
                <c:pt idx="165">
                  <c:v>158.28599169999998</c:v>
                </c:pt>
                <c:pt idx="166">
                  <c:v>158.33284461600007</c:v>
                </c:pt>
                <c:pt idx="167">
                  <c:v>158.33285295900001</c:v>
                </c:pt>
                <c:pt idx="168">
                  <c:v>158.33285639700048</c:v>
                </c:pt>
                <c:pt idx="169">
                  <c:v>184.73446734200004</c:v>
                </c:pt>
                <c:pt idx="170">
                  <c:v>184.73447738600001</c:v>
                </c:pt>
                <c:pt idx="171">
                  <c:v>184.73448452399995</c:v>
                </c:pt>
                <c:pt idx="172">
                  <c:v>184.77911324199951</c:v>
                </c:pt>
                <c:pt idx="173">
                  <c:v>184.77911898399998</c:v>
                </c:pt>
                <c:pt idx="174">
                  <c:v>184.77912048399998</c:v>
                </c:pt>
                <c:pt idx="175">
                  <c:v>184.77912224799999</c:v>
                </c:pt>
                <c:pt idx="176">
                  <c:v>184.77913124599999</c:v>
                </c:pt>
                <c:pt idx="177">
                  <c:v>184.87398780300001</c:v>
                </c:pt>
                <c:pt idx="178">
                  <c:v>184.87399366699998</c:v>
                </c:pt>
                <c:pt idx="179">
                  <c:v>184.873998656</c:v>
                </c:pt>
                <c:pt idx="180">
                  <c:v>184.87401701600001</c:v>
                </c:pt>
                <c:pt idx="181">
                  <c:v>184.902359429</c:v>
                </c:pt>
                <c:pt idx="182">
                  <c:v>184.9023694570009</c:v>
                </c:pt>
                <c:pt idx="183">
                  <c:v>184.90237311200048</c:v>
                </c:pt>
                <c:pt idx="184">
                  <c:v>185.12247102200001</c:v>
                </c:pt>
                <c:pt idx="185">
                  <c:v>185.12247319600002</c:v>
                </c:pt>
                <c:pt idx="186">
                  <c:v>185.12248118400001</c:v>
                </c:pt>
                <c:pt idx="187">
                  <c:v>185.14851985700048</c:v>
                </c:pt>
                <c:pt idx="188">
                  <c:v>185.14853705600001</c:v>
                </c:pt>
                <c:pt idx="189">
                  <c:v>185.14853848200048</c:v>
                </c:pt>
                <c:pt idx="190">
                  <c:v>185.14854526599996</c:v>
                </c:pt>
                <c:pt idx="191">
                  <c:v>185.17037139299998</c:v>
                </c:pt>
                <c:pt idx="192">
                  <c:v>185.17037692700001</c:v>
                </c:pt>
                <c:pt idx="193">
                  <c:v>185.17039029399999</c:v>
                </c:pt>
                <c:pt idx="194">
                  <c:v>185.17039363799998</c:v>
                </c:pt>
                <c:pt idx="195">
                  <c:v>185.17040531500001</c:v>
                </c:pt>
                <c:pt idx="196">
                  <c:v>213.66069322799996</c:v>
                </c:pt>
                <c:pt idx="197">
                  <c:v>213.66070250199999</c:v>
                </c:pt>
                <c:pt idx="198">
                  <c:v>213.66070619199999</c:v>
                </c:pt>
                <c:pt idx="199">
                  <c:v>213.66071356599997</c:v>
                </c:pt>
              </c:numCache>
            </c:numRef>
          </c:yVal>
        </c:ser>
        <c:ser>
          <c:idx val="3"/>
          <c:order val="2"/>
          <c:tx>
            <c:strRef>
              <c:f>Sphere.Regular!$A$12</c:f>
              <c:strCache>
                <c:ptCount val="1"/>
                <c:pt idx="0">
                  <c:v>Cot (Dim=2562, Verts=2562)</c:v>
                </c:pt>
              </c:strCache>
            </c:strRef>
          </c:tx>
          <c:spPr>
            <a:ln w="317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Sphere.Regular!$B$12:$GS$12</c:f>
              <c:numCache>
                <c:formatCode>General</c:formatCode>
                <c:ptCount val="200"/>
                <c:pt idx="0">
                  <c:v>-4.3100000000000189E-7</c:v>
                </c:pt>
                <c:pt idx="1">
                  <c:v>1.999630359</c:v>
                </c:pt>
                <c:pt idx="2">
                  <c:v>1.9996323650000001</c:v>
                </c:pt>
                <c:pt idx="3">
                  <c:v>1.9996329190000037</c:v>
                </c:pt>
                <c:pt idx="4">
                  <c:v>6.0077916089999945</c:v>
                </c:pt>
                <c:pt idx="5">
                  <c:v>6.0077919050000004</c:v>
                </c:pt>
                <c:pt idx="6">
                  <c:v>6.0077933430000003</c:v>
                </c:pt>
                <c:pt idx="7">
                  <c:v>6.0077947579999815</c:v>
                </c:pt>
                <c:pt idx="8">
                  <c:v>6.0077951900000004</c:v>
                </c:pt>
                <c:pt idx="9">
                  <c:v>12.040732777000002</c:v>
                </c:pt>
                <c:pt idx="10">
                  <c:v>12.040733995</c:v>
                </c:pt>
                <c:pt idx="11">
                  <c:v>12.040734584000004</c:v>
                </c:pt>
                <c:pt idx="12">
                  <c:v>12.043501466999999</c:v>
                </c:pt>
                <c:pt idx="13">
                  <c:v>12.043502258000034</c:v>
                </c:pt>
                <c:pt idx="14">
                  <c:v>12.043504890000024</c:v>
                </c:pt>
                <c:pt idx="15">
                  <c:v>12.043505543</c:v>
                </c:pt>
                <c:pt idx="16">
                  <c:v>20.127148583</c:v>
                </c:pt>
                <c:pt idx="17">
                  <c:v>20.127149552999931</c:v>
                </c:pt>
                <c:pt idx="18">
                  <c:v>20.127150318000094</c:v>
                </c:pt>
                <c:pt idx="19">
                  <c:v>20.127150998000083</c:v>
                </c:pt>
                <c:pt idx="20">
                  <c:v>20.127152839000001</c:v>
                </c:pt>
                <c:pt idx="21">
                  <c:v>20.133654461000098</c:v>
                </c:pt>
                <c:pt idx="22">
                  <c:v>20.133655330000035</c:v>
                </c:pt>
                <c:pt idx="23">
                  <c:v>20.133655833999999</c:v>
                </c:pt>
                <c:pt idx="24">
                  <c:v>20.133658462000117</c:v>
                </c:pt>
                <c:pt idx="25">
                  <c:v>30.288742591999807</c:v>
                </c:pt>
                <c:pt idx="26">
                  <c:v>30.288743757999878</c:v>
                </c:pt>
                <c:pt idx="27">
                  <c:v>30.288746284999807</c:v>
                </c:pt>
                <c:pt idx="28">
                  <c:v>30.288746684999833</c:v>
                </c:pt>
                <c:pt idx="29">
                  <c:v>30.288749355999844</c:v>
                </c:pt>
                <c:pt idx="30">
                  <c:v>30.301929421000068</c:v>
                </c:pt>
                <c:pt idx="31">
                  <c:v>30.301931273000001</c:v>
                </c:pt>
                <c:pt idx="32">
                  <c:v>30.30193134700006</c:v>
                </c:pt>
                <c:pt idx="33">
                  <c:v>30.342389362999924</c:v>
                </c:pt>
                <c:pt idx="34">
                  <c:v>30.342390669</c:v>
                </c:pt>
                <c:pt idx="35">
                  <c:v>30.342394572999897</c:v>
                </c:pt>
                <c:pt idx="36">
                  <c:v>42.569250570000001</c:v>
                </c:pt>
                <c:pt idx="37">
                  <c:v>42.569252542000129</c:v>
                </c:pt>
                <c:pt idx="38">
                  <c:v>42.569254131000001</c:v>
                </c:pt>
                <c:pt idx="39">
                  <c:v>42.613802951000004</c:v>
                </c:pt>
                <c:pt idx="40">
                  <c:v>42.626781618000003</c:v>
                </c:pt>
                <c:pt idx="41">
                  <c:v>42.626782761000001</c:v>
                </c:pt>
                <c:pt idx="42">
                  <c:v>42.626784556999993</c:v>
                </c:pt>
                <c:pt idx="43">
                  <c:v>42.626785492000003</c:v>
                </c:pt>
                <c:pt idx="44">
                  <c:v>42.626788226000137</c:v>
                </c:pt>
                <c:pt idx="45">
                  <c:v>42.645695099000001</c:v>
                </c:pt>
                <c:pt idx="46">
                  <c:v>42.645697673999997</c:v>
                </c:pt>
                <c:pt idx="47">
                  <c:v>42.645698124000013</c:v>
                </c:pt>
                <c:pt idx="48">
                  <c:v>42.645702311000122</c:v>
                </c:pt>
                <c:pt idx="49">
                  <c:v>57.048092906000122</c:v>
                </c:pt>
                <c:pt idx="50">
                  <c:v>57.048094389000006</c:v>
                </c:pt>
                <c:pt idx="51">
                  <c:v>57.048095822000121</c:v>
                </c:pt>
                <c:pt idx="52">
                  <c:v>57.096398623000013</c:v>
                </c:pt>
                <c:pt idx="53">
                  <c:v>57.096399877000003</c:v>
                </c:pt>
                <c:pt idx="54">
                  <c:v>57.096401261000004</c:v>
                </c:pt>
                <c:pt idx="55">
                  <c:v>57.096402695000002</c:v>
                </c:pt>
                <c:pt idx="56">
                  <c:v>57.096406912000013</c:v>
                </c:pt>
                <c:pt idx="57">
                  <c:v>57.161997373000005</c:v>
                </c:pt>
                <c:pt idx="58">
                  <c:v>57.161997458999998</c:v>
                </c:pt>
                <c:pt idx="59">
                  <c:v>57.162001354000012</c:v>
                </c:pt>
                <c:pt idx="60">
                  <c:v>57.167232680000012</c:v>
                </c:pt>
                <c:pt idx="61">
                  <c:v>57.167234094000001</c:v>
                </c:pt>
                <c:pt idx="62">
                  <c:v>57.167235923000113</c:v>
                </c:pt>
                <c:pt idx="63">
                  <c:v>57.167237849000003</c:v>
                </c:pt>
                <c:pt idx="64">
                  <c:v>73.751998349000004</c:v>
                </c:pt>
                <c:pt idx="65">
                  <c:v>73.752003564000006</c:v>
                </c:pt>
                <c:pt idx="66">
                  <c:v>73.752007458999728</c:v>
                </c:pt>
                <c:pt idx="67">
                  <c:v>73.752009543</c:v>
                </c:pt>
                <c:pt idx="68">
                  <c:v>73.752012306999589</c:v>
                </c:pt>
                <c:pt idx="69">
                  <c:v>73.873617890999626</c:v>
                </c:pt>
                <c:pt idx="70">
                  <c:v>73.873621060000005</c:v>
                </c:pt>
                <c:pt idx="71">
                  <c:v>73.873625891999978</c:v>
                </c:pt>
                <c:pt idx="72">
                  <c:v>73.873626666999982</c:v>
                </c:pt>
                <c:pt idx="73">
                  <c:v>73.924341436999626</c:v>
                </c:pt>
                <c:pt idx="74">
                  <c:v>73.924343863000004</c:v>
                </c:pt>
                <c:pt idx="75">
                  <c:v>73.924345955999982</c:v>
                </c:pt>
                <c:pt idx="76">
                  <c:v>73.961147377000003</c:v>
                </c:pt>
                <c:pt idx="77">
                  <c:v>73.961152355999999</c:v>
                </c:pt>
                <c:pt idx="78">
                  <c:v>73.96115346800056</c:v>
                </c:pt>
                <c:pt idx="79">
                  <c:v>73.961155657000305</c:v>
                </c:pt>
                <c:pt idx="80">
                  <c:v>73.96115825699998</c:v>
                </c:pt>
                <c:pt idx="81">
                  <c:v>92.736618235999998</c:v>
                </c:pt>
                <c:pt idx="82">
                  <c:v>92.73662078900044</c:v>
                </c:pt>
                <c:pt idx="83">
                  <c:v>92.736622521000257</c:v>
                </c:pt>
                <c:pt idx="84">
                  <c:v>92.736629918999995</c:v>
                </c:pt>
                <c:pt idx="85">
                  <c:v>92.825222209000003</c:v>
                </c:pt>
                <c:pt idx="86">
                  <c:v>92.825226501999978</c:v>
                </c:pt>
                <c:pt idx="87">
                  <c:v>92.825230578999594</c:v>
                </c:pt>
                <c:pt idx="88">
                  <c:v>93.026146311999597</c:v>
                </c:pt>
                <c:pt idx="89">
                  <c:v>93.026146695999998</c:v>
                </c:pt>
                <c:pt idx="90">
                  <c:v>93.026157648999998</c:v>
                </c:pt>
                <c:pt idx="91">
                  <c:v>93.026163648999997</c:v>
                </c:pt>
                <c:pt idx="92">
                  <c:v>93.06256034899998</c:v>
                </c:pt>
                <c:pt idx="93">
                  <c:v>93.062562631999981</c:v>
                </c:pt>
                <c:pt idx="94">
                  <c:v>93.06256793999998</c:v>
                </c:pt>
                <c:pt idx="95">
                  <c:v>93.062571871999594</c:v>
                </c:pt>
                <c:pt idx="96">
                  <c:v>93.062577925999989</c:v>
                </c:pt>
                <c:pt idx="97">
                  <c:v>93.094499510999981</c:v>
                </c:pt>
                <c:pt idx="98">
                  <c:v>93.094507237000002</c:v>
                </c:pt>
                <c:pt idx="99">
                  <c:v>93.094512617000007</c:v>
                </c:pt>
                <c:pt idx="100">
                  <c:v>114.18170276599976</c:v>
                </c:pt>
                <c:pt idx="101">
                  <c:v>114.18170773199964</c:v>
                </c:pt>
                <c:pt idx="102">
                  <c:v>114.18171139099964</c:v>
                </c:pt>
                <c:pt idx="103">
                  <c:v>114.18171434</c:v>
                </c:pt>
                <c:pt idx="104">
                  <c:v>114.18171713799953</c:v>
                </c:pt>
                <c:pt idx="105">
                  <c:v>114.21128270700002</c:v>
                </c:pt>
                <c:pt idx="106">
                  <c:v>114.21129868000048</c:v>
                </c:pt>
                <c:pt idx="107">
                  <c:v>114.21130092900029</c:v>
                </c:pt>
                <c:pt idx="108">
                  <c:v>114.21130389400012</c:v>
                </c:pt>
                <c:pt idx="109">
                  <c:v>114.59117969800032</c:v>
                </c:pt>
                <c:pt idx="110">
                  <c:v>114.59118793099998</c:v>
                </c:pt>
                <c:pt idx="111">
                  <c:v>114.59118988600002</c:v>
                </c:pt>
                <c:pt idx="112">
                  <c:v>114.60838198299955</c:v>
                </c:pt>
                <c:pt idx="113">
                  <c:v>114.60838622899959</c:v>
                </c:pt>
                <c:pt idx="114">
                  <c:v>114.608393369</c:v>
                </c:pt>
                <c:pt idx="115">
                  <c:v>114.667938686</c:v>
                </c:pt>
                <c:pt idx="116">
                  <c:v>114.667940414</c:v>
                </c:pt>
                <c:pt idx="117">
                  <c:v>114.66794289199976</c:v>
                </c:pt>
                <c:pt idx="118">
                  <c:v>114.66794620899998</c:v>
                </c:pt>
                <c:pt idx="119">
                  <c:v>114.66794913599998</c:v>
                </c:pt>
                <c:pt idx="120">
                  <c:v>114.68485785899959</c:v>
                </c:pt>
                <c:pt idx="121">
                  <c:v>137.94465571199939</c:v>
                </c:pt>
                <c:pt idx="122">
                  <c:v>137.94466085099998</c:v>
                </c:pt>
                <c:pt idx="123">
                  <c:v>137.94466584799997</c:v>
                </c:pt>
                <c:pt idx="124">
                  <c:v>138.048640041</c:v>
                </c:pt>
                <c:pt idx="125">
                  <c:v>138.04864760700048</c:v>
                </c:pt>
                <c:pt idx="126">
                  <c:v>138.04865189299997</c:v>
                </c:pt>
                <c:pt idx="127">
                  <c:v>138.191070655</c:v>
                </c:pt>
                <c:pt idx="128">
                  <c:v>138.19107182499999</c:v>
                </c:pt>
                <c:pt idx="129">
                  <c:v>138.19108204300002</c:v>
                </c:pt>
                <c:pt idx="130">
                  <c:v>138.19109091300001</c:v>
                </c:pt>
                <c:pt idx="131">
                  <c:v>138.19109366799998</c:v>
                </c:pt>
                <c:pt idx="132">
                  <c:v>138.72840361800004</c:v>
                </c:pt>
                <c:pt idx="133">
                  <c:v>138.72841409100002</c:v>
                </c:pt>
                <c:pt idx="134">
                  <c:v>138.72841673700057</c:v>
                </c:pt>
                <c:pt idx="135">
                  <c:v>138.72842341600048</c:v>
                </c:pt>
                <c:pt idx="136">
                  <c:v>138.72842836500067</c:v>
                </c:pt>
                <c:pt idx="137">
                  <c:v>138.768110009</c:v>
                </c:pt>
                <c:pt idx="138">
                  <c:v>138.76811273599998</c:v>
                </c:pt>
                <c:pt idx="139">
                  <c:v>138.76812408700007</c:v>
                </c:pt>
                <c:pt idx="140">
                  <c:v>138.83222328000048</c:v>
                </c:pt>
                <c:pt idx="141">
                  <c:v>138.83222868000067</c:v>
                </c:pt>
                <c:pt idx="142">
                  <c:v>138.832233739</c:v>
                </c:pt>
                <c:pt idx="143">
                  <c:v>138.83225210500001</c:v>
                </c:pt>
                <c:pt idx="144">
                  <c:v>163.57085009499951</c:v>
                </c:pt>
                <c:pt idx="145">
                  <c:v>163.57085843499999</c:v>
                </c:pt>
                <c:pt idx="146">
                  <c:v>163.57086259499951</c:v>
                </c:pt>
                <c:pt idx="147">
                  <c:v>164.14522242099997</c:v>
                </c:pt>
                <c:pt idx="148">
                  <c:v>164.14523023499999</c:v>
                </c:pt>
                <c:pt idx="149">
                  <c:v>164.145233811</c:v>
                </c:pt>
                <c:pt idx="150">
                  <c:v>164.14523538</c:v>
                </c:pt>
                <c:pt idx="151">
                  <c:v>165.13794179099997</c:v>
                </c:pt>
                <c:pt idx="152">
                  <c:v>165.13795023499998</c:v>
                </c:pt>
                <c:pt idx="153">
                  <c:v>165.13795321799998</c:v>
                </c:pt>
                <c:pt idx="154">
                  <c:v>165.29355011499948</c:v>
                </c:pt>
                <c:pt idx="155">
                  <c:v>165.29355395199951</c:v>
                </c:pt>
                <c:pt idx="156">
                  <c:v>165.29355748699999</c:v>
                </c:pt>
                <c:pt idx="157">
                  <c:v>165.29356655299998</c:v>
                </c:pt>
                <c:pt idx="158">
                  <c:v>165.29357541699972</c:v>
                </c:pt>
                <c:pt idx="159">
                  <c:v>165.3171453580006</c:v>
                </c:pt>
                <c:pt idx="160">
                  <c:v>165.62344652000004</c:v>
                </c:pt>
                <c:pt idx="161">
                  <c:v>165.623460757</c:v>
                </c:pt>
                <c:pt idx="162">
                  <c:v>165.62346335800001</c:v>
                </c:pt>
                <c:pt idx="163">
                  <c:v>165.62348044500001</c:v>
                </c:pt>
                <c:pt idx="164">
                  <c:v>165.623483411</c:v>
                </c:pt>
                <c:pt idx="165">
                  <c:v>165.99737455200048</c:v>
                </c:pt>
                <c:pt idx="166">
                  <c:v>165.99737735400066</c:v>
                </c:pt>
                <c:pt idx="167">
                  <c:v>165.99738570399998</c:v>
                </c:pt>
                <c:pt idx="168">
                  <c:v>165.99740497000047</c:v>
                </c:pt>
                <c:pt idx="169">
                  <c:v>193.53862416599998</c:v>
                </c:pt>
                <c:pt idx="170">
                  <c:v>193.538629133</c:v>
                </c:pt>
                <c:pt idx="171">
                  <c:v>193.53864356</c:v>
                </c:pt>
                <c:pt idx="172">
                  <c:v>193.59282810000047</c:v>
                </c:pt>
                <c:pt idx="173">
                  <c:v>193.59283435500066</c:v>
                </c:pt>
                <c:pt idx="174">
                  <c:v>193.59284151100007</c:v>
                </c:pt>
                <c:pt idx="175">
                  <c:v>193.59284798800076</c:v>
                </c:pt>
                <c:pt idx="176">
                  <c:v>193.592867431</c:v>
                </c:pt>
                <c:pt idx="177">
                  <c:v>193.84107191700048</c:v>
                </c:pt>
                <c:pt idx="178">
                  <c:v>193.84108131200048</c:v>
                </c:pt>
                <c:pt idx="179">
                  <c:v>193.841087219</c:v>
                </c:pt>
                <c:pt idx="180">
                  <c:v>193.841101321</c:v>
                </c:pt>
                <c:pt idx="181">
                  <c:v>194.44146085800048</c:v>
                </c:pt>
                <c:pt idx="182">
                  <c:v>194.44146619100002</c:v>
                </c:pt>
                <c:pt idx="183">
                  <c:v>194.44146824200001</c:v>
                </c:pt>
                <c:pt idx="184">
                  <c:v>194.8004811880005</c:v>
                </c:pt>
                <c:pt idx="185">
                  <c:v>194.80049269</c:v>
                </c:pt>
                <c:pt idx="186">
                  <c:v>194.80049485100048</c:v>
                </c:pt>
                <c:pt idx="187">
                  <c:v>194.80050381700048</c:v>
                </c:pt>
                <c:pt idx="188">
                  <c:v>195.22135294400002</c:v>
                </c:pt>
                <c:pt idx="189">
                  <c:v>195.22135795500051</c:v>
                </c:pt>
                <c:pt idx="190">
                  <c:v>195.22136705100004</c:v>
                </c:pt>
                <c:pt idx="191">
                  <c:v>195.22138094300001</c:v>
                </c:pt>
                <c:pt idx="192">
                  <c:v>195.22138651600048</c:v>
                </c:pt>
                <c:pt idx="193">
                  <c:v>195.52287417600002</c:v>
                </c:pt>
                <c:pt idx="194">
                  <c:v>195.52288300200001</c:v>
                </c:pt>
                <c:pt idx="195">
                  <c:v>195.52289075800007</c:v>
                </c:pt>
                <c:pt idx="196">
                  <c:v>225.32588562499998</c:v>
                </c:pt>
                <c:pt idx="197">
                  <c:v>225.325907669</c:v>
                </c:pt>
                <c:pt idx="198">
                  <c:v>225.325911271</c:v>
                </c:pt>
                <c:pt idx="199">
                  <c:v>225.32591667400001</c:v>
                </c:pt>
              </c:numCache>
            </c:numRef>
          </c:yVal>
        </c:ser>
        <c:ser>
          <c:idx val="0"/>
          <c:order val="3"/>
          <c:tx>
            <c:strRef>
              <c:f>Sphere.Regular!$A$2</c:f>
              <c:strCache>
                <c:ptCount val="1"/>
                <c:pt idx="0">
                  <c:v>Oct (Dim=3617, Verts=28808)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Sphere.Regular!$B$1:$GS$1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Sphere.Regular!$B$2:$GT$2</c:f>
              <c:numCache>
                <c:formatCode>General</c:formatCode>
                <c:ptCount val="201"/>
                <c:pt idx="0">
                  <c:v>3.0864000000000123E-5</c:v>
                </c:pt>
                <c:pt idx="1">
                  <c:v>1.9991889740000075</c:v>
                </c:pt>
                <c:pt idx="2">
                  <c:v>1.9991890880000001</c:v>
                </c:pt>
                <c:pt idx="3">
                  <c:v>1.9991894680000037</c:v>
                </c:pt>
                <c:pt idx="4">
                  <c:v>5.997453352</c:v>
                </c:pt>
                <c:pt idx="5">
                  <c:v>5.9974535419999855</c:v>
                </c:pt>
                <c:pt idx="6">
                  <c:v>5.9974537799999945</c:v>
                </c:pt>
                <c:pt idx="7">
                  <c:v>5.9976582900000004</c:v>
                </c:pt>
                <c:pt idx="8">
                  <c:v>5.9976586919999999</c:v>
                </c:pt>
                <c:pt idx="9">
                  <c:v>11.993116479000006</c:v>
                </c:pt>
                <c:pt idx="10">
                  <c:v>11.993116834000034</c:v>
                </c:pt>
                <c:pt idx="11">
                  <c:v>11.993117455</c:v>
                </c:pt>
                <c:pt idx="12">
                  <c:v>11.996381821</c:v>
                </c:pt>
                <c:pt idx="13">
                  <c:v>11.996628417</c:v>
                </c:pt>
                <c:pt idx="14">
                  <c:v>11.996628760999998</c:v>
                </c:pt>
                <c:pt idx="15">
                  <c:v>11.996629203000024</c:v>
                </c:pt>
                <c:pt idx="16">
                  <c:v>19.990160205999924</c:v>
                </c:pt>
                <c:pt idx="17">
                  <c:v>19.990161395000001</c:v>
                </c:pt>
                <c:pt idx="18">
                  <c:v>19.990161838999931</c:v>
                </c:pt>
                <c:pt idx="19">
                  <c:v>19.990288737</c:v>
                </c:pt>
                <c:pt idx="20">
                  <c:v>19.990290246999912</c:v>
                </c:pt>
                <c:pt idx="21">
                  <c:v>19.993861582000001</c:v>
                </c:pt>
                <c:pt idx="22">
                  <c:v>19.994570301</c:v>
                </c:pt>
                <c:pt idx="23">
                  <c:v>19.994570872999908</c:v>
                </c:pt>
                <c:pt idx="24">
                  <c:v>19.994571483000001</c:v>
                </c:pt>
                <c:pt idx="25">
                  <c:v>29.985959305000002</c:v>
                </c:pt>
                <c:pt idx="26">
                  <c:v>29.985959455</c:v>
                </c:pt>
                <c:pt idx="27">
                  <c:v>29.985960460000001</c:v>
                </c:pt>
                <c:pt idx="28">
                  <c:v>29.987135295000002</c:v>
                </c:pt>
                <c:pt idx="29">
                  <c:v>29.987136274999862</c:v>
                </c:pt>
                <c:pt idx="30">
                  <c:v>29.98809504899992</c:v>
                </c:pt>
                <c:pt idx="31">
                  <c:v>29.988096729999924</c:v>
                </c:pt>
                <c:pt idx="32">
                  <c:v>29.988097464999989</c:v>
                </c:pt>
                <c:pt idx="33">
                  <c:v>29.99568068199989</c:v>
                </c:pt>
                <c:pt idx="34">
                  <c:v>29.99568173099992</c:v>
                </c:pt>
                <c:pt idx="35">
                  <c:v>29.995683212999886</c:v>
                </c:pt>
                <c:pt idx="36">
                  <c:v>41.981153292000002</c:v>
                </c:pt>
                <c:pt idx="37">
                  <c:v>41.981154765999996</c:v>
                </c:pt>
                <c:pt idx="38">
                  <c:v>41.981154945</c:v>
                </c:pt>
                <c:pt idx="39">
                  <c:v>41.985460105999998</c:v>
                </c:pt>
                <c:pt idx="40">
                  <c:v>41.986084685999863</c:v>
                </c:pt>
                <c:pt idx="41">
                  <c:v>41.986086994999994</c:v>
                </c:pt>
                <c:pt idx="42">
                  <c:v>41.986087464999834</c:v>
                </c:pt>
                <c:pt idx="43">
                  <c:v>41.991931866000002</c:v>
                </c:pt>
                <c:pt idx="44">
                  <c:v>41.991932606000013</c:v>
                </c:pt>
                <c:pt idx="45">
                  <c:v>41.994950041000003</c:v>
                </c:pt>
                <c:pt idx="46">
                  <c:v>41.994951265000005</c:v>
                </c:pt>
                <c:pt idx="47">
                  <c:v>41.994954570999994</c:v>
                </c:pt>
                <c:pt idx="48">
                  <c:v>41.995811803000002</c:v>
                </c:pt>
                <c:pt idx="49">
                  <c:v>55.979792822000121</c:v>
                </c:pt>
                <c:pt idx="50">
                  <c:v>55.979795728000013</c:v>
                </c:pt>
                <c:pt idx="51">
                  <c:v>55.983506197000004</c:v>
                </c:pt>
                <c:pt idx="52">
                  <c:v>55.983508133000001</c:v>
                </c:pt>
                <c:pt idx="53">
                  <c:v>55.983509115000004</c:v>
                </c:pt>
                <c:pt idx="54">
                  <c:v>55.987601978999997</c:v>
                </c:pt>
                <c:pt idx="55">
                  <c:v>55.987603515999879</c:v>
                </c:pt>
                <c:pt idx="56">
                  <c:v>55.987606222999993</c:v>
                </c:pt>
                <c:pt idx="57">
                  <c:v>55.992678899000012</c:v>
                </c:pt>
                <c:pt idx="58">
                  <c:v>55.993665459999995</c:v>
                </c:pt>
                <c:pt idx="59">
                  <c:v>55.993668508999995</c:v>
                </c:pt>
                <c:pt idx="60">
                  <c:v>55.993669273999998</c:v>
                </c:pt>
                <c:pt idx="61">
                  <c:v>56.003030947000013</c:v>
                </c:pt>
                <c:pt idx="62">
                  <c:v>56.003032757</c:v>
                </c:pt>
                <c:pt idx="63">
                  <c:v>56.003034313000001</c:v>
                </c:pt>
                <c:pt idx="64">
                  <c:v>71.981850929999993</c:v>
                </c:pt>
                <c:pt idx="65">
                  <c:v>71.981852236999742</c:v>
                </c:pt>
                <c:pt idx="66">
                  <c:v>71.981854690999995</c:v>
                </c:pt>
                <c:pt idx="67">
                  <c:v>71.985486205999948</c:v>
                </c:pt>
                <c:pt idx="68">
                  <c:v>71.988975810999605</c:v>
                </c:pt>
                <c:pt idx="69">
                  <c:v>71.988979463000007</c:v>
                </c:pt>
                <c:pt idx="70">
                  <c:v>71.988982910999567</c:v>
                </c:pt>
                <c:pt idx="71">
                  <c:v>71.997226329000441</c:v>
                </c:pt>
                <c:pt idx="72">
                  <c:v>71.997230336000001</c:v>
                </c:pt>
                <c:pt idx="73">
                  <c:v>71.997233586999997</c:v>
                </c:pt>
                <c:pt idx="74">
                  <c:v>71.998865457999983</c:v>
                </c:pt>
                <c:pt idx="75">
                  <c:v>71.998867423999982</c:v>
                </c:pt>
                <c:pt idx="76">
                  <c:v>72.001786106999589</c:v>
                </c:pt>
                <c:pt idx="77">
                  <c:v>72.001787483000001</c:v>
                </c:pt>
                <c:pt idx="78">
                  <c:v>72.001791386999699</c:v>
                </c:pt>
                <c:pt idx="79">
                  <c:v>72.019753924000227</c:v>
                </c:pt>
                <c:pt idx="80">
                  <c:v>72.019760644000272</c:v>
                </c:pt>
                <c:pt idx="81">
                  <c:v>89.980165270000242</c:v>
                </c:pt>
                <c:pt idx="82">
                  <c:v>89.989872150999588</c:v>
                </c:pt>
                <c:pt idx="83">
                  <c:v>89.997603224000542</c:v>
                </c:pt>
                <c:pt idx="84">
                  <c:v>89.997607673000317</c:v>
                </c:pt>
                <c:pt idx="85">
                  <c:v>89.998675825000007</c:v>
                </c:pt>
                <c:pt idx="86">
                  <c:v>89.998679547999998</c:v>
                </c:pt>
                <c:pt idx="87">
                  <c:v>89.998683924000318</c:v>
                </c:pt>
                <c:pt idx="88">
                  <c:v>90.006489708999979</c:v>
                </c:pt>
                <c:pt idx="89">
                  <c:v>90.006492835999595</c:v>
                </c:pt>
                <c:pt idx="90">
                  <c:v>90.006494173999684</c:v>
                </c:pt>
                <c:pt idx="91">
                  <c:v>90.01224274499998</c:v>
                </c:pt>
                <c:pt idx="92">
                  <c:v>90.012243333000001</c:v>
                </c:pt>
                <c:pt idx="93">
                  <c:v>90.012252943999982</c:v>
                </c:pt>
                <c:pt idx="94">
                  <c:v>90.024659188000257</c:v>
                </c:pt>
                <c:pt idx="95">
                  <c:v>90.024663265000498</c:v>
                </c:pt>
                <c:pt idx="96">
                  <c:v>90.024668042000002</c:v>
                </c:pt>
                <c:pt idx="97">
                  <c:v>90.037022354000001</c:v>
                </c:pt>
                <c:pt idx="98">
                  <c:v>90.037023035000288</c:v>
                </c:pt>
                <c:pt idx="99">
                  <c:v>90.037028664000317</c:v>
                </c:pt>
                <c:pt idx="100">
                  <c:v>110.002237161</c:v>
                </c:pt>
                <c:pt idx="101">
                  <c:v>110.002239718</c:v>
                </c:pt>
                <c:pt idx="102">
                  <c:v>110.002244503</c:v>
                </c:pt>
                <c:pt idx="103">
                  <c:v>110.01012688900038</c:v>
                </c:pt>
                <c:pt idx="104">
                  <c:v>110.010131207</c:v>
                </c:pt>
                <c:pt idx="105">
                  <c:v>110.010139413</c:v>
                </c:pt>
                <c:pt idx="106">
                  <c:v>110.0247622029997</c:v>
                </c:pt>
                <c:pt idx="107">
                  <c:v>110.024764103</c:v>
                </c:pt>
                <c:pt idx="108">
                  <c:v>110.024765911</c:v>
                </c:pt>
                <c:pt idx="109">
                  <c:v>110.036418463</c:v>
                </c:pt>
                <c:pt idx="110">
                  <c:v>110.036419872</c:v>
                </c:pt>
                <c:pt idx="111">
                  <c:v>110.03642633</c:v>
                </c:pt>
                <c:pt idx="112">
                  <c:v>110.04333478000002</c:v>
                </c:pt>
                <c:pt idx="113">
                  <c:v>110.04703235599995</c:v>
                </c:pt>
                <c:pt idx="114">
                  <c:v>110.04704009000002</c:v>
                </c:pt>
                <c:pt idx="115">
                  <c:v>110.04704383500012</c:v>
                </c:pt>
                <c:pt idx="116">
                  <c:v>110.060055616</c:v>
                </c:pt>
                <c:pt idx="117">
                  <c:v>110.06006352400024</c:v>
                </c:pt>
                <c:pt idx="118">
                  <c:v>110.11091163899998</c:v>
                </c:pt>
                <c:pt idx="119">
                  <c:v>110.11091458200002</c:v>
                </c:pt>
                <c:pt idx="120">
                  <c:v>110.133318488</c:v>
                </c:pt>
                <c:pt idx="121">
                  <c:v>132.0080963350006</c:v>
                </c:pt>
                <c:pt idx="122">
                  <c:v>132.00810668600027</c:v>
                </c:pt>
                <c:pt idx="123">
                  <c:v>132.03206916800002</c:v>
                </c:pt>
                <c:pt idx="124">
                  <c:v>132.037532013</c:v>
                </c:pt>
                <c:pt idx="125">
                  <c:v>132.037540925</c:v>
                </c:pt>
                <c:pt idx="126">
                  <c:v>132.05151083800001</c:v>
                </c:pt>
                <c:pt idx="127">
                  <c:v>132.051517641</c:v>
                </c:pt>
                <c:pt idx="128">
                  <c:v>132.05151823100002</c:v>
                </c:pt>
                <c:pt idx="129">
                  <c:v>132.0821382870009</c:v>
                </c:pt>
                <c:pt idx="130">
                  <c:v>132.082144266</c:v>
                </c:pt>
                <c:pt idx="131">
                  <c:v>132.08215416800002</c:v>
                </c:pt>
                <c:pt idx="132">
                  <c:v>132.08874163600001</c:v>
                </c:pt>
                <c:pt idx="133">
                  <c:v>132.08875520399999</c:v>
                </c:pt>
                <c:pt idx="134">
                  <c:v>132.08875616200001</c:v>
                </c:pt>
                <c:pt idx="135">
                  <c:v>132.12842535100057</c:v>
                </c:pt>
                <c:pt idx="136">
                  <c:v>132.12843241100063</c:v>
                </c:pt>
                <c:pt idx="137">
                  <c:v>132.12844017300051</c:v>
                </c:pt>
                <c:pt idx="138">
                  <c:v>132.15092969200001</c:v>
                </c:pt>
                <c:pt idx="139">
                  <c:v>132.150935973</c:v>
                </c:pt>
                <c:pt idx="140">
                  <c:v>132.15093692300007</c:v>
                </c:pt>
                <c:pt idx="141">
                  <c:v>132.16775905100002</c:v>
                </c:pt>
                <c:pt idx="142">
                  <c:v>132.16776665999998</c:v>
                </c:pt>
                <c:pt idx="143">
                  <c:v>132.16776947700001</c:v>
                </c:pt>
                <c:pt idx="144">
                  <c:v>156.00720193800001</c:v>
                </c:pt>
                <c:pt idx="145">
                  <c:v>156.00720762400002</c:v>
                </c:pt>
                <c:pt idx="146">
                  <c:v>156.00721547000001</c:v>
                </c:pt>
                <c:pt idx="147">
                  <c:v>156.05390704800001</c:v>
                </c:pt>
                <c:pt idx="148">
                  <c:v>156.05391424299998</c:v>
                </c:pt>
                <c:pt idx="149">
                  <c:v>156.053919025</c:v>
                </c:pt>
                <c:pt idx="150">
                  <c:v>156.066810465</c:v>
                </c:pt>
                <c:pt idx="151">
                  <c:v>156.06681275600002</c:v>
                </c:pt>
                <c:pt idx="152">
                  <c:v>156.06681592899997</c:v>
                </c:pt>
                <c:pt idx="153">
                  <c:v>156.10827655700066</c:v>
                </c:pt>
                <c:pt idx="154">
                  <c:v>156.10828333200001</c:v>
                </c:pt>
                <c:pt idx="155">
                  <c:v>156.108290272</c:v>
                </c:pt>
                <c:pt idx="156">
                  <c:v>156.12658299999998</c:v>
                </c:pt>
                <c:pt idx="157">
                  <c:v>156.18386485800002</c:v>
                </c:pt>
                <c:pt idx="158">
                  <c:v>156.18387463999952</c:v>
                </c:pt>
                <c:pt idx="159">
                  <c:v>156.18389353499998</c:v>
                </c:pt>
                <c:pt idx="160">
                  <c:v>156.220558888</c:v>
                </c:pt>
                <c:pt idx="161">
                  <c:v>156.22056573699945</c:v>
                </c:pt>
                <c:pt idx="162">
                  <c:v>156.22056915599998</c:v>
                </c:pt>
                <c:pt idx="163">
                  <c:v>156.25138309399998</c:v>
                </c:pt>
                <c:pt idx="164">
                  <c:v>156.251386569</c:v>
                </c:pt>
                <c:pt idx="165">
                  <c:v>156.31929165700001</c:v>
                </c:pt>
                <c:pt idx="166">
                  <c:v>156.36159311200001</c:v>
                </c:pt>
                <c:pt idx="167">
                  <c:v>156.42586851300001</c:v>
                </c:pt>
                <c:pt idx="168">
                  <c:v>156.42589498000001</c:v>
                </c:pt>
                <c:pt idx="169">
                  <c:v>182.04346449699995</c:v>
                </c:pt>
                <c:pt idx="170">
                  <c:v>182.04579221999995</c:v>
                </c:pt>
                <c:pt idx="171">
                  <c:v>182.045801359</c:v>
                </c:pt>
                <c:pt idx="172">
                  <c:v>182.07915887399997</c:v>
                </c:pt>
                <c:pt idx="173">
                  <c:v>182.10536294800002</c:v>
                </c:pt>
                <c:pt idx="174">
                  <c:v>182.10536759499999</c:v>
                </c:pt>
                <c:pt idx="175">
                  <c:v>182.14617467999992</c:v>
                </c:pt>
                <c:pt idx="176">
                  <c:v>182.14618333599998</c:v>
                </c:pt>
                <c:pt idx="177">
                  <c:v>182.14619234100002</c:v>
                </c:pt>
                <c:pt idx="178">
                  <c:v>182.22026652700001</c:v>
                </c:pt>
                <c:pt idx="179">
                  <c:v>182.22027839400002</c:v>
                </c:pt>
                <c:pt idx="180">
                  <c:v>182.22029448700007</c:v>
                </c:pt>
                <c:pt idx="181">
                  <c:v>182.28977010799997</c:v>
                </c:pt>
                <c:pt idx="182">
                  <c:v>182.28978335300002</c:v>
                </c:pt>
                <c:pt idx="183">
                  <c:v>182.28980196499998</c:v>
                </c:pt>
                <c:pt idx="184">
                  <c:v>182.32842737300112</c:v>
                </c:pt>
                <c:pt idx="185">
                  <c:v>182.32843925700112</c:v>
                </c:pt>
                <c:pt idx="186">
                  <c:v>182.32845148100051</c:v>
                </c:pt>
                <c:pt idx="187">
                  <c:v>182.37917096799998</c:v>
                </c:pt>
                <c:pt idx="188">
                  <c:v>182.37918154300002</c:v>
                </c:pt>
                <c:pt idx="189">
                  <c:v>182.37918655300001</c:v>
                </c:pt>
                <c:pt idx="190">
                  <c:v>182.38941244800051</c:v>
                </c:pt>
                <c:pt idx="191">
                  <c:v>182.38942204800048</c:v>
                </c:pt>
                <c:pt idx="192">
                  <c:v>182.38942546500004</c:v>
                </c:pt>
                <c:pt idx="193">
                  <c:v>182.47754553599998</c:v>
                </c:pt>
                <c:pt idx="194">
                  <c:v>182.47756354299997</c:v>
                </c:pt>
                <c:pt idx="195">
                  <c:v>182.47757585700001</c:v>
                </c:pt>
                <c:pt idx="196">
                  <c:v>210.14340613499999</c:v>
                </c:pt>
                <c:pt idx="197">
                  <c:v>210.14340962799997</c:v>
                </c:pt>
                <c:pt idx="198">
                  <c:v>210.14341514699998</c:v>
                </c:pt>
                <c:pt idx="199">
                  <c:v>210.1853023120006</c:v>
                </c:pt>
                <c:pt idx="200">
                  <c:v>210.72103187100001</c:v>
                </c:pt>
              </c:numCache>
            </c:numRef>
          </c:yVal>
        </c:ser>
        <c:axId val="69710208"/>
        <c:axId val="69712128"/>
      </c:scatterChart>
      <c:valAx>
        <c:axId val="69710208"/>
        <c:scaling>
          <c:orientation val="minMax"/>
          <c:max val="200"/>
          <c:min val="15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712128"/>
        <c:crosses val="autoZero"/>
        <c:crossBetween val="midCat"/>
        <c:majorUnit val="50"/>
        <c:minorUnit val="10"/>
      </c:valAx>
      <c:valAx>
        <c:axId val="69712128"/>
        <c:scaling>
          <c:orientation val="minMax"/>
          <c:max val="200"/>
          <c:min val="15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712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69710208"/>
        <c:crosses val="autoZero"/>
        <c:crossBetween val="midCat"/>
        <c:majorUnit val="5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494"/>
        </c:manualLayout>
      </c:layout>
      <c:scatterChart>
        <c:scatterStyle val="lineMarker"/>
        <c:ser>
          <c:idx val="4"/>
          <c:order val="0"/>
          <c:tx>
            <c:strRef>
              <c:f>'Wood Fish'!$A$14</c:f>
              <c:strCache>
                <c:ptCount val="1"/>
                <c:pt idx="0">
                  <c:v>Cot (Dim=59200, Verts=59200)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'Wood Fish'!$B$1:$GS$1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'Wood Fish'!$B$14:$GS$14</c:f>
              <c:numCache>
                <c:formatCode>General</c:formatCode>
                <c:ptCount val="200"/>
                <c:pt idx="0">
                  <c:v>0</c:v>
                </c:pt>
                <c:pt idx="1">
                  <c:v>0.65684682007801465</c:v>
                </c:pt>
                <c:pt idx="2">
                  <c:v>1.7265867948115865</c:v>
                </c:pt>
                <c:pt idx="3">
                  <c:v>2.2481903331426012</c:v>
                </c:pt>
                <c:pt idx="4">
                  <c:v>2.4232998195514601</c:v>
                </c:pt>
                <c:pt idx="5">
                  <c:v>2.7991156846772332</c:v>
                </c:pt>
                <c:pt idx="6">
                  <c:v>3.2183125516176241</c:v>
                </c:pt>
                <c:pt idx="7">
                  <c:v>5.2453189921968724</c:v>
                </c:pt>
                <c:pt idx="8">
                  <c:v>6.4087741562313978</c:v>
                </c:pt>
                <c:pt idx="9">
                  <c:v>7.4083710051775524</c:v>
                </c:pt>
                <c:pt idx="10">
                  <c:v>8.4312342831022047</c:v>
                </c:pt>
                <c:pt idx="11">
                  <c:v>8.6868402651723446</c:v>
                </c:pt>
                <c:pt idx="12">
                  <c:v>11.012356135675375</c:v>
                </c:pt>
                <c:pt idx="13">
                  <c:v>11.14419923322027</c:v>
                </c:pt>
                <c:pt idx="14">
                  <c:v>12.19604048549664</c:v>
                </c:pt>
                <c:pt idx="15">
                  <c:v>12.83378514713581</c:v>
                </c:pt>
                <c:pt idx="16">
                  <c:v>14.098959304857168</c:v>
                </c:pt>
                <c:pt idx="17">
                  <c:v>16.746308340737727</c:v>
                </c:pt>
                <c:pt idx="18">
                  <c:v>17.594138540887329</c:v>
                </c:pt>
                <c:pt idx="19">
                  <c:v>18.154252030631078</c:v>
                </c:pt>
                <c:pt idx="20">
                  <c:v>18.461338329693888</c:v>
                </c:pt>
                <c:pt idx="21">
                  <c:v>19.26376269923426</c:v>
                </c:pt>
                <c:pt idx="22">
                  <c:v>20.069778274561109</c:v>
                </c:pt>
                <c:pt idx="23">
                  <c:v>21.619097039060378</c:v>
                </c:pt>
                <c:pt idx="24">
                  <c:v>22.555847786742728</c:v>
                </c:pt>
                <c:pt idx="25">
                  <c:v>23.848395337506929</c:v>
                </c:pt>
                <c:pt idx="26">
                  <c:v>24.944114247717284</c:v>
                </c:pt>
                <c:pt idx="27">
                  <c:v>25.865774290232974</c:v>
                </c:pt>
                <c:pt idx="28">
                  <c:v>26.455782657933451</c:v>
                </c:pt>
                <c:pt idx="29">
                  <c:v>27.613010518317015</c:v>
                </c:pt>
                <c:pt idx="30">
                  <c:v>28.223973953824927</c:v>
                </c:pt>
                <c:pt idx="31">
                  <c:v>29.748421708036688</c:v>
                </c:pt>
                <c:pt idx="32">
                  <c:v>30.387197886231526</c:v>
                </c:pt>
                <c:pt idx="33">
                  <c:v>31.546259553825085</c:v>
                </c:pt>
                <c:pt idx="34">
                  <c:v>33.068969011618975</c:v>
                </c:pt>
                <c:pt idx="35">
                  <c:v>34.385890916551169</c:v>
                </c:pt>
                <c:pt idx="36">
                  <c:v>35.080426295228996</c:v>
                </c:pt>
                <c:pt idx="37">
                  <c:v>35.454790396313307</c:v>
                </c:pt>
                <c:pt idx="38">
                  <c:v>37.199734365384813</c:v>
                </c:pt>
                <c:pt idx="39">
                  <c:v>37.81276083400406</c:v>
                </c:pt>
                <c:pt idx="40">
                  <c:v>38.819482788047786</c:v>
                </c:pt>
                <c:pt idx="41">
                  <c:v>40.005115558030013</c:v>
                </c:pt>
                <c:pt idx="42">
                  <c:v>41.098389391960161</c:v>
                </c:pt>
                <c:pt idx="43">
                  <c:v>42.519800103552804</c:v>
                </c:pt>
                <c:pt idx="44">
                  <c:v>42.919417258093205</c:v>
                </c:pt>
                <c:pt idx="45">
                  <c:v>44.449939498688572</c:v>
                </c:pt>
                <c:pt idx="46">
                  <c:v>45.593337396362429</c:v>
                </c:pt>
                <c:pt idx="47">
                  <c:v>46.724739138536613</c:v>
                </c:pt>
                <c:pt idx="48">
                  <c:v>46.815741821339195</c:v>
                </c:pt>
                <c:pt idx="49">
                  <c:v>48.201985459245819</c:v>
                </c:pt>
                <c:pt idx="50">
                  <c:v>48.752509665453374</c:v>
                </c:pt>
                <c:pt idx="51">
                  <c:v>48.855355686488117</c:v>
                </c:pt>
                <c:pt idx="52">
                  <c:v>50.581866072665782</c:v>
                </c:pt>
                <c:pt idx="53">
                  <c:v>50.938331451292974</c:v>
                </c:pt>
                <c:pt idx="54">
                  <c:v>51.3945291991296</c:v>
                </c:pt>
                <c:pt idx="55">
                  <c:v>52.850782247714541</c:v>
                </c:pt>
                <c:pt idx="56">
                  <c:v>56.076659254074087</c:v>
                </c:pt>
                <c:pt idx="57">
                  <c:v>56.272112539220458</c:v>
                </c:pt>
                <c:pt idx="58">
                  <c:v>57.632205322224415</c:v>
                </c:pt>
                <c:pt idx="59">
                  <c:v>58.440914301891091</c:v>
                </c:pt>
                <c:pt idx="60">
                  <c:v>59.651227060575998</c:v>
                </c:pt>
                <c:pt idx="61">
                  <c:v>60.170672055003401</c:v>
                </c:pt>
                <c:pt idx="62">
                  <c:v>61.668281276608717</c:v>
                </c:pt>
                <c:pt idx="63">
                  <c:v>61.92906394361578</c:v>
                </c:pt>
                <c:pt idx="64">
                  <c:v>62.999243267993329</c:v>
                </c:pt>
                <c:pt idx="65">
                  <c:v>64.520424553112193</c:v>
                </c:pt>
                <c:pt idx="66">
                  <c:v>65.471883962792432</c:v>
                </c:pt>
                <c:pt idx="67">
                  <c:v>66.044929613799297</c:v>
                </c:pt>
                <c:pt idx="68">
                  <c:v>67.835164800528958</c:v>
                </c:pt>
                <c:pt idx="69">
                  <c:v>68.193788723059356</c:v>
                </c:pt>
                <c:pt idx="70">
                  <c:v>69.756440794149313</c:v>
                </c:pt>
                <c:pt idx="71">
                  <c:v>70.609504985711126</c:v>
                </c:pt>
                <c:pt idx="72">
                  <c:v>71.138749387417619</c:v>
                </c:pt>
                <c:pt idx="73">
                  <c:v>71.918652312158471</c:v>
                </c:pt>
                <c:pt idx="74">
                  <c:v>73.133530486710583</c:v>
                </c:pt>
                <c:pt idx="75">
                  <c:v>73.563691992594585</c:v>
                </c:pt>
                <c:pt idx="76">
                  <c:v>73.961360726974661</c:v>
                </c:pt>
                <c:pt idx="77">
                  <c:v>75.115627752800108</c:v>
                </c:pt>
                <c:pt idx="78">
                  <c:v>76.775528912501258</c:v>
                </c:pt>
                <c:pt idx="79">
                  <c:v>77.331287110120968</c:v>
                </c:pt>
                <c:pt idx="80">
                  <c:v>78.162574841062849</c:v>
                </c:pt>
                <c:pt idx="81">
                  <c:v>79.779094998949844</c:v>
                </c:pt>
                <c:pt idx="82">
                  <c:v>81.296933406341793</c:v>
                </c:pt>
                <c:pt idx="83">
                  <c:v>81.86187974217053</c:v>
                </c:pt>
                <c:pt idx="84">
                  <c:v>82.764743260782396</c:v>
                </c:pt>
                <c:pt idx="85">
                  <c:v>83.525257494707986</c:v>
                </c:pt>
                <c:pt idx="86">
                  <c:v>84.436124817705732</c:v>
                </c:pt>
                <c:pt idx="87">
                  <c:v>85.688710653015889</c:v>
                </c:pt>
                <c:pt idx="88">
                  <c:v>86.289339820808379</c:v>
                </c:pt>
                <c:pt idx="89">
                  <c:v>87.239939633358901</c:v>
                </c:pt>
                <c:pt idx="90">
                  <c:v>88.053863502279512</c:v>
                </c:pt>
                <c:pt idx="91">
                  <c:v>88.672582414113194</c:v>
                </c:pt>
                <c:pt idx="92">
                  <c:v>91.814409923342481</c:v>
                </c:pt>
                <c:pt idx="93">
                  <c:v>92.638305118967367</c:v>
                </c:pt>
                <c:pt idx="94">
                  <c:v>94.438339712976472</c:v>
                </c:pt>
                <c:pt idx="95">
                  <c:v>95.319484077443548</c:v>
                </c:pt>
                <c:pt idx="96">
                  <c:v>95.948766482894371</c:v>
                </c:pt>
                <c:pt idx="97">
                  <c:v>96.431974682763297</c:v>
                </c:pt>
                <c:pt idx="98">
                  <c:v>97.545573213272462</c:v>
                </c:pt>
                <c:pt idx="99">
                  <c:v>99.111300731870557</c:v>
                </c:pt>
                <c:pt idx="100">
                  <c:v>99.495005788431556</c:v>
                </c:pt>
                <c:pt idx="101">
                  <c:v>100.09823284977175</c:v>
                </c:pt>
                <c:pt idx="102">
                  <c:v>100.98455389917596</c:v>
                </c:pt>
                <c:pt idx="103">
                  <c:v>101.59721742678454</c:v>
                </c:pt>
                <c:pt idx="104">
                  <c:v>103.11282088163911</c:v>
                </c:pt>
                <c:pt idx="105">
                  <c:v>104.19700208815246</c:v>
                </c:pt>
                <c:pt idx="106">
                  <c:v>105.19367630685724</c:v>
                </c:pt>
                <c:pt idx="107">
                  <c:v>106.23959589001782</c:v>
                </c:pt>
                <c:pt idx="108">
                  <c:v>106.9195181174895</c:v>
                </c:pt>
                <c:pt idx="109">
                  <c:v>108.22423374317972</c:v>
                </c:pt>
                <c:pt idx="110">
                  <c:v>110.55165982952661</c:v>
                </c:pt>
                <c:pt idx="111">
                  <c:v>111.71985232885395</c:v>
                </c:pt>
                <c:pt idx="112">
                  <c:v>112.69054761208184</c:v>
                </c:pt>
                <c:pt idx="113">
                  <c:v>113.32638205787718</c:v>
                </c:pt>
                <c:pt idx="114">
                  <c:v>114.20809948709771</c:v>
                </c:pt>
                <c:pt idx="115">
                  <c:v>114.87770654901266</c:v>
                </c:pt>
                <c:pt idx="116">
                  <c:v>116.35439890712728</c:v>
                </c:pt>
                <c:pt idx="117">
                  <c:v>116.79686220304619</c:v>
                </c:pt>
                <c:pt idx="118">
                  <c:v>117.22933507010136</c:v>
                </c:pt>
                <c:pt idx="119">
                  <c:v>118.79355351818302</c:v>
                </c:pt>
                <c:pt idx="120">
                  <c:v>119.56298846009955</c:v>
                </c:pt>
                <c:pt idx="121">
                  <c:v>119.96279663622428</c:v>
                </c:pt>
                <c:pt idx="122">
                  <c:v>121.19897371743534</c:v>
                </c:pt>
                <c:pt idx="123">
                  <c:v>121.84304119351815</c:v>
                </c:pt>
                <c:pt idx="124">
                  <c:v>123.50934157629636</c:v>
                </c:pt>
                <c:pt idx="125">
                  <c:v>124.34255862524083</c:v>
                </c:pt>
                <c:pt idx="126">
                  <c:v>126.2475977841881</c:v>
                </c:pt>
                <c:pt idx="127">
                  <c:v>127.99582732451063</c:v>
                </c:pt>
                <c:pt idx="128">
                  <c:v>128.728146772581</c:v>
                </c:pt>
                <c:pt idx="129">
                  <c:v>129.62955852715035</c:v>
                </c:pt>
                <c:pt idx="130">
                  <c:v>130.89878234246189</c:v>
                </c:pt>
                <c:pt idx="131">
                  <c:v>132.02221848456702</c:v>
                </c:pt>
                <c:pt idx="132">
                  <c:v>132.58466243764002</c:v>
                </c:pt>
                <c:pt idx="133">
                  <c:v>134.38267220285422</c:v>
                </c:pt>
                <c:pt idx="134">
                  <c:v>135.88887739575736</c:v>
                </c:pt>
                <c:pt idx="135">
                  <c:v>136.63160752017595</c:v>
                </c:pt>
                <c:pt idx="136">
                  <c:v>137.40879793841867</c:v>
                </c:pt>
                <c:pt idx="137">
                  <c:v>138.1317573288535</c:v>
                </c:pt>
                <c:pt idx="138">
                  <c:v>138.96407657635072</c:v>
                </c:pt>
                <c:pt idx="139">
                  <c:v>140.40852449102059</c:v>
                </c:pt>
                <c:pt idx="140">
                  <c:v>141.64514092187545</c:v>
                </c:pt>
                <c:pt idx="141">
                  <c:v>143.08523354442181</c:v>
                </c:pt>
                <c:pt idx="142">
                  <c:v>143.60930126119075</c:v>
                </c:pt>
                <c:pt idx="143">
                  <c:v>144.49214571775977</c:v>
                </c:pt>
                <c:pt idx="144">
                  <c:v>144.92385449847669</c:v>
                </c:pt>
                <c:pt idx="145">
                  <c:v>146.79089946428951</c:v>
                </c:pt>
                <c:pt idx="146">
                  <c:v>147.87255918588892</c:v>
                </c:pt>
                <c:pt idx="147">
                  <c:v>148.37322675857101</c:v>
                </c:pt>
                <c:pt idx="148">
                  <c:v>149.1459854760553</c:v>
                </c:pt>
                <c:pt idx="149">
                  <c:v>150.95482616510517</c:v>
                </c:pt>
                <c:pt idx="150">
                  <c:v>151.24678355468438</c:v>
                </c:pt>
                <c:pt idx="151">
                  <c:v>151.57665872876413</c:v>
                </c:pt>
                <c:pt idx="152">
                  <c:v>152.83642697564852</c:v>
                </c:pt>
                <c:pt idx="153">
                  <c:v>153.77363617513234</c:v>
                </c:pt>
                <c:pt idx="154">
                  <c:v>154.77243073342461</c:v>
                </c:pt>
                <c:pt idx="155">
                  <c:v>155.98058494820594</c:v>
                </c:pt>
                <c:pt idx="156">
                  <c:v>156.96860588913813</c:v>
                </c:pt>
                <c:pt idx="157">
                  <c:v>157.90913886419139</c:v>
                </c:pt>
                <c:pt idx="158">
                  <c:v>159.23658605842385</c:v>
                </c:pt>
                <c:pt idx="159">
                  <c:v>159.63438850791226</c:v>
                </c:pt>
                <c:pt idx="160">
                  <c:v>161.7074502524876</c:v>
                </c:pt>
                <c:pt idx="161">
                  <c:v>162.52796436606957</c:v>
                </c:pt>
                <c:pt idx="162">
                  <c:v>163.71243190438682</c:v>
                </c:pt>
                <c:pt idx="163">
                  <c:v>165.77812021580471</c:v>
                </c:pt>
                <c:pt idx="164">
                  <c:v>166.24090820830196</c:v>
                </c:pt>
                <c:pt idx="165">
                  <c:v>166.25563597245878</c:v>
                </c:pt>
                <c:pt idx="166">
                  <c:v>167.25446873506738</c:v>
                </c:pt>
                <c:pt idx="167">
                  <c:v>169.18019553160403</c:v>
                </c:pt>
                <c:pt idx="168">
                  <c:v>170.18395665108983</c:v>
                </c:pt>
                <c:pt idx="169">
                  <c:v>170.63339223483797</c:v>
                </c:pt>
                <c:pt idx="170">
                  <c:v>171.99170851710807</c:v>
                </c:pt>
                <c:pt idx="171">
                  <c:v>172.66578548409746</c:v>
                </c:pt>
                <c:pt idx="172">
                  <c:v>173.73728285740827</c:v>
                </c:pt>
                <c:pt idx="173">
                  <c:v>175.22385103143532</c:v>
                </c:pt>
                <c:pt idx="174">
                  <c:v>176.64535725382018</c:v>
                </c:pt>
                <c:pt idx="175">
                  <c:v>176.83656985979351</c:v>
                </c:pt>
                <c:pt idx="176">
                  <c:v>178.30034915880367</c:v>
                </c:pt>
                <c:pt idx="177">
                  <c:v>179.03931615801008</c:v>
                </c:pt>
                <c:pt idx="178">
                  <c:v>180.58725956710114</c:v>
                </c:pt>
                <c:pt idx="179">
                  <c:v>180.98838579215794</c:v>
                </c:pt>
                <c:pt idx="180">
                  <c:v>181.52691384286621</c:v>
                </c:pt>
                <c:pt idx="181">
                  <c:v>183.41172381602681</c:v>
                </c:pt>
                <c:pt idx="182">
                  <c:v>183.83615467437932</c:v>
                </c:pt>
                <c:pt idx="183">
                  <c:v>184.54394695101419</c:v>
                </c:pt>
                <c:pt idx="184">
                  <c:v>185.33378299814208</c:v>
                </c:pt>
                <c:pt idx="185">
                  <c:v>185.75521481762138</c:v>
                </c:pt>
                <c:pt idx="186">
                  <c:v>187.30655841091479</c:v>
                </c:pt>
                <c:pt idx="187">
                  <c:v>187.79664338782129</c:v>
                </c:pt>
                <c:pt idx="188">
                  <c:v>188.68317456096736</c:v>
                </c:pt>
                <c:pt idx="189">
                  <c:v>189.8509277106518</c:v>
                </c:pt>
                <c:pt idx="190">
                  <c:v>190.7999993505266</c:v>
                </c:pt>
                <c:pt idx="191">
                  <c:v>192.70983315124136</c:v>
                </c:pt>
                <c:pt idx="192">
                  <c:v>193.24925900339599</c:v>
                </c:pt>
                <c:pt idx="193">
                  <c:v>194.09088100205341</c:v>
                </c:pt>
                <c:pt idx="194">
                  <c:v>194.68524466187748</c:v>
                </c:pt>
                <c:pt idx="195">
                  <c:v>196.30994054357674</c:v>
                </c:pt>
                <c:pt idx="196">
                  <c:v>197.16201142289981</c:v>
                </c:pt>
                <c:pt idx="197">
                  <c:v>197.72947924364232</c:v>
                </c:pt>
                <c:pt idx="198">
                  <c:v>199.62554038812385</c:v>
                </c:pt>
                <c:pt idx="199">
                  <c:v>201.23946265246258</c:v>
                </c:pt>
              </c:numCache>
            </c:numRef>
          </c:yVal>
        </c:ser>
        <c:ser>
          <c:idx val="6"/>
          <c:order val="1"/>
          <c:tx>
            <c:strRef>
              <c:f>'Wood Fish'!$A$13</c:f>
              <c:strCache>
                <c:ptCount val="1"/>
                <c:pt idx="0">
                  <c:v>Cot (Dim=14800, Verts=14800)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'Wood Fish'!$B$1:$GS$1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'Wood Fish'!$B$13:$GS$13</c:f>
              <c:numCache>
                <c:formatCode>General</c:formatCode>
                <c:ptCount val="200"/>
                <c:pt idx="0">
                  <c:v>0</c:v>
                </c:pt>
                <c:pt idx="1">
                  <c:v>0.65755359994024642</c:v>
                </c:pt>
                <c:pt idx="2">
                  <c:v>1.7302544092318441</c:v>
                </c:pt>
                <c:pt idx="3">
                  <c:v>2.2512466784928131</c:v>
                </c:pt>
                <c:pt idx="4">
                  <c:v>2.4303867203322711</c:v>
                </c:pt>
                <c:pt idx="5">
                  <c:v>2.8044642890401077</c:v>
                </c:pt>
                <c:pt idx="6">
                  <c:v>3.2217700422950539</c:v>
                </c:pt>
                <c:pt idx="7">
                  <c:v>5.2558442814966684</c:v>
                </c:pt>
                <c:pt idx="8">
                  <c:v>6.4303977995842008</c:v>
                </c:pt>
                <c:pt idx="9">
                  <c:v>7.4241111837311493</c:v>
                </c:pt>
                <c:pt idx="10">
                  <c:v>8.4594290689579754</c:v>
                </c:pt>
                <c:pt idx="11">
                  <c:v>8.7028860782610096</c:v>
                </c:pt>
                <c:pt idx="12">
                  <c:v>11.061085741852848</c:v>
                </c:pt>
                <c:pt idx="13">
                  <c:v>11.172661449294131</c:v>
                </c:pt>
                <c:pt idx="14">
                  <c:v>12.215753913005525</c:v>
                </c:pt>
                <c:pt idx="15">
                  <c:v>12.867729682681636</c:v>
                </c:pt>
                <c:pt idx="16">
                  <c:v>14.185950534387702</c:v>
                </c:pt>
                <c:pt idx="17">
                  <c:v>16.799908997317196</c:v>
                </c:pt>
                <c:pt idx="18">
                  <c:v>17.647681890991432</c:v>
                </c:pt>
                <c:pt idx="19">
                  <c:v>18.243115271688566</c:v>
                </c:pt>
                <c:pt idx="20">
                  <c:v>18.514690658213595</c:v>
                </c:pt>
                <c:pt idx="21">
                  <c:v>19.341126440911626</c:v>
                </c:pt>
                <c:pt idx="22">
                  <c:v>20.124486856330087</c:v>
                </c:pt>
                <c:pt idx="23">
                  <c:v>21.710443560714889</c:v>
                </c:pt>
                <c:pt idx="24">
                  <c:v>22.710708985206431</c:v>
                </c:pt>
                <c:pt idx="25">
                  <c:v>24.058920225661442</c:v>
                </c:pt>
                <c:pt idx="26">
                  <c:v>25.062299301978413</c:v>
                </c:pt>
                <c:pt idx="27">
                  <c:v>25.982966032255263</c:v>
                </c:pt>
                <c:pt idx="28">
                  <c:v>26.572076598509149</c:v>
                </c:pt>
                <c:pt idx="29">
                  <c:v>27.827527757585209</c:v>
                </c:pt>
                <c:pt idx="30">
                  <c:v>28.361891537753362</c:v>
                </c:pt>
                <c:pt idx="31">
                  <c:v>29.937513974422782</c:v>
                </c:pt>
                <c:pt idx="32">
                  <c:v>30.63705411861174</c:v>
                </c:pt>
                <c:pt idx="33">
                  <c:v>31.692964130635495</c:v>
                </c:pt>
                <c:pt idx="34">
                  <c:v>33.258252299589586</c:v>
                </c:pt>
                <c:pt idx="35">
                  <c:v>34.562585882110461</c:v>
                </c:pt>
                <c:pt idx="36">
                  <c:v>35.284360938722102</c:v>
                </c:pt>
                <c:pt idx="37">
                  <c:v>35.756203354319922</c:v>
                </c:pt>
                <c:pt idx="38">
                  <c:v>37.447527564653164</c:v>
                </c:pt>
                <c:pt idx="39">
                  <c:v>38.037172991343546</c:v>
                </c:pt>
                <c:pt idx="40">
                  <c:v>39.158431487386494</c:v>
                </c:pt>
                <c:pt idx="41">
                  <c:v>40.168935668801588</c:v>
                </c:pt>
                <c:pt idx="42">
                  <c:v>41.339936185419305</c:v>
                </c:pt>
                <c:pt idx="43">
                  <c:v>42.75359142068578</c:v>
                </c:pt>
                <c:pt idx="44">
                  <c:v>43.154068172355998</c:v>
                </c:pt>
                <c:pt idx="45">
                  <c:v>44.829881430037091</c:v>
                </c:pt>
                <c:pt idx="46">
                  <c:v>45.916717836573589</c:v>
                </c:pt>
                <c:pt idx="47">
                  <c:v>47.044413760010485</c:v>
                </c:pt>
                <c:pt idx="48">
                  <c:v>47.123382082996812</c:v>
                </c:pt>
                <c:pt idx="49">
                  <c:v>48.726970079620671</c:v>
                </c:pt>
                <c:pt idx="50">
                  <c:v>49.224409387526549</c:v>
                </c:pt>
                <c:pt idx="51">
                  <c:v>49.398907604865357</c:v>
                </c:pt>
                <c:pt idx="52">
                  <c:v>50.988417310719811</c:v>
                </c:pt>
                <c:pt idx="53">
                  <c:v>51.28656379963315</c:v>
                </c:pt>
                <c:pt idx="54">
                  <c:v>51.795101461592104</c:v>
                </c:pt>
                <c:pt idx="55">
                  <c:v>53.325489987078342</c:v>
                </c:pt>
                <c:pt idx="56">
                  <c:v>56.472914428729432</c:v>
                </c:pt>
                <c:pt idx="57">
                  <c:v>56.758453493073226</c:v>
                </c:pt>
                <c:pt idx="58">
                  <c:v>58.196502184666102</c:v>
                </c:pt>
                <c:pt idx="59">
                  <c:v>59.31208733965277</c:v>
                </c:pt>
                <c:pt idx="60">
                  <c:v>60.26740538533781</c:v>
                </c:pt>
                <c:pt idx="61">
                  <c:v>60.807958264840146</c:v>
                </c:pt>
                <c:pt idx="62">
                  <c:v>62.301479624539425</c:v>
                </c:pt>
                <c:pt idx="63">
                  <c:v>62.615137066105262</c:v>
                </c:pt>
                <c:pt idx="64">
                  <c:v>63.767532080403669</c:v>
                </c:pt>
                <c:pt idx="65">
                  <c:v>65.116220874819646</c:v>
                </c:pt>
                <c:pt idx="66">
                  <c:v>66.145005821860352</c:v>
                </c:pt>
                <c:pt idx="67">
                  <c:v>66.656160479525312</c:v>
                </c:pt>
                <c:pt idx="68">
                  <c:v>68.45010148499253</c:v>
                </c:pt>
                <c:pt idx="69">
                  <c:v>68.819518127040979</c:v>
                </c:pt>
                <c:pt idx="70">
                  <c:v>70.563793520566918</c:v>
                </c:pt>
                <c:pt idx="71">
                  <c:v>71.328567535824035</c:v>
                </c:pt>
                <c:pt idx="72">
                  <c:v>71.996952059599508</c:v>
                </c:pt>
                <c:pt idx="73">
                  <c:v>72.762203628818369</c:v>
                </c:pt>
                <c:pt idx="74">
                  <c:v>73.964206948582344</c:v>
                </c:pt>
                <c:pt idx="75">
                  <c:v>74.612591512471127</c:v>
                </c:pt>
                <c:pt idx="76">
                  <c:v>75.033717697414318</c:v>
                </c:pt>
                <c:pt idx="77">
                  <c:v>76.652090764669524</c:v>
                </c:pt>
                <c:pt idx="78">
                  <c:v>77.513445292994149</c:v>
                </c:pt>
                <c:pt idx="79">
                  <c:v>78.591513808807392</c:v>
                </c:pt>
                <c:pt idx="80">
                  <c:v>78.915601028880474</c:v>
                </c:pt>
                <c:pt idx="81">
                  <c:v>81.358900808317387</c:v>
                </c:pt>
                <c:pt idx="82">
                  <c:v>82.532422809849209</c:v>
                </c:pt>
                <c:pt idx="83">
                  <c:v>83.013396057180543</c:v>
                </c:pt>
                <c:pt idx="84">
                  <c:v>83.796699166123929</c:v>
                </c:pt>
                <c:pt idx="85">
                  <c:v>84.62059436174961</c:v>
                </c:pt>
                <c:pt idx="86">
                  <c:v>85.528443543713948</c:v>
                </c:pt>
                <c:pt idx="87">
                  <c:v>86.901372977188657</c:v>
                </c:pt>
                <c:pt idx="88">
                  <c:v>87.529089005647663</c:v>
                </c:pt>
                <c:pt idx="89">
                  <c:v>88.298332925979778</c:v>
                </c:pt>
                <c:pt idx="90">
                  <c:v>89.203297682019937</c:v>
                </c:pt>
                <c:pt idx="91">
                  <c:v>89.806773071419556</c:v>
                </c:pt>
                <c:pt idx="92">
                  <c:v>92.9454678266641</c:v>
                </c:pt>
                <c:pt idx="93">
                  <c:v>94.255512954558284</c:v>
                </c:pt>
                <c:pt idx="94">
                  <c:v>95.704392569986254</c:v>
                </c:pt>
                <c:pt idx="95">
                  <c:v>96.58918544671495</c:v>
                </c:pt>
                <c:pt idx="96">
                  <c:v>97.550998226269058</c:v>
                </c:pt>
                <c:pt idx="97">
                  <c:v>97.832735961083458</c:v>
                </c:pt>
                <c:pt idx="98">
                  <c:v>99.022934146932258</c:v>
                </c:pt>
                <c:pt idx="99">
                  <c:v>100.47912988904272</c:v>
                </c:pt>
                <c:pt idx="100">
                  <c:v>101.25775296916792</c:v>
                </c:pt>
                <c:pt idx="101">
                  <c:v>101.90669149565232</c:v>
                </c:pt>
                <c:pt idx="102">
                  <c:v>102.6267664601628</c:v>
                </c:pt>
                <c:pt idx="103">
                  <c:v>103.91423283678228</c:v>
                </c:pt>
                <c:pt idx="104">
                  <c:v>104.60122286287678</c:v>
                </c:pt>
                <c:pt idx="105">
                  <c:v>105.59275860096155</c:v>
                </c:pt>
                <c:pt idx="106">
                  <c:v>107.04173372718164</c:v>
                </c:pt>
                <c:pt idx="107">
                  <c:v>108.21017455456871</c:v>
                </c:pt>
                <c:pt idx="108">
                  <c:v>108.87126205382015</c:v>
                </c:pt>
                <c:pt idx="109">
                  <c:v>110.13160336545648</c:v>
                </c:pt>
                <c:pt idx="110">
                  <c:v>112.0710073074349</c:v>
                </c:pt>
                <c:pt idx="111">
                  <c:v>113.58834905870771</c:v>
                </c:pt>
                <c:pt idx="112">
                  <c:v>114.54208162524249</c:v>
                </c:pt>
                <c:pt idx="113">
                  <c:v>115.75082800693524</c:v>
                </c:pt>
                <c:pt idx="114">
                  <c:v>116.1298912389954</c:v>
                </c:pt>
                <c:pt idx="115">
                  <c:v>117.48429157878478</c:v>
                </c:pt>
                <c:pt idx="116">
                  <c:v>118.2271554183132</c:v>
                </c:pt>
                <c:pt idx="117">
                  <c:v>118.64153854132671</c:v>
                </c:pt>
                <c:pt idx="118">
                  <c:v>120.13345531971713</c:v>
                </c:pt>
                <c:pt idx="119">
                  <c:v>121.29138995996307</c:v>
                </c:pt>
                <c:pt idx="120">
                  <c:v>121.88372879099288</c:v>
                </c:pt>
                <c:pt idx="121">
                  <c:v>122.32428187106788</c:v>
                </c:pt>
                <c:pt idx="122">
                  <c:v>123.47016304933908</c:v>
                </c:pt>
                <c:pt idx="123">
                  <c:v>123.67367744534612</c:v>
                </c:pt>
                <c:pt idx="124">
                  <c:v>125.77969041322841</c:v>
                </c:pt>
                <c:pt idx="125">
                  <c:v>127.3646920096913</c:v>
                </c:pt>
                <c:pt idx="126">
                  <c:v>128.33359169002577</c:v>
                </c:pt>
                <c:pt idx="127">
                  <c:v>130.33580352895152</c:v>
                </c:pt>
                <c:pt idx="128">
                  <c:v>131.42623114127514</c:v>
                </c:pt>
                <c:pt idx="129">
                  <c:v>132.11249528534799</c:v>
                </c:pt>
                <c:pt idx="130">
                  <c:v>133.39766940295544</c:v>
                </c:pt>
                <c:pt idx="131">
                  <c:v>134.47033200793072</c:v>
                </c:pt>
                <c:pt idx="132">
                  <c:v>135.25894551691968</c:v>
                </c:pt>
                <c:pt idx="133">
                  <c:v>136.96709872883733</c:v>
                </c:pt>
                <c:pt idx="134">
                  <c:v>138.70682780865528</c:v>
                </c:pt>
                <c:pt idx="135">
                  <c:v>139.23994994852447</c:v>
                </c:pt>
                <c:pt idx="136">
                  <c:v>140.2088687310173</c:v>
                </c:pt>
                <c:pt idx="137">
                  <c:v>140.92158936452947</c:v>
                </c:pt>
                <c:pt idx="138">
                  <c:v>141.73772908382895</c:v>
                </c:pt>
                <c:pt idx="139">
                  <c:v>143.53201392814736</c:v>
                </c:pt>
                <c:pt idx="140">
                  <c:v>145.06916461772138</c:v>
                </c:pt>
                <c:pt idx="141">
                  <c:v>145.53115031956477</c:v>
                </c:pt>
                <c:pt idx="142">
                  <c:v>146.9730958514792</c:v>
                </c:pt>
                <c:pt idx="143">
                  <c:v>147.23806189118432</c:v>
                </c:pt>
                <c:pt idx="144">
                  <c:v>147.79131770604855</c:v>
                </c:pt>
                <c:pt idx="145">
                  <c:v>149.82776061289661</c:v>
                </c:pt>
                <c:pt idx="146">
                  <c:v>150.5238050620911</c:v>
                </c:pt>
                <c:pt idx="147">
                  <c:v>151.3093240214132</c:v>
                </c:pt>
                <c:pt idx="148">
                  <c:v>152.87675163211185</c:v>
                </c:pt>
                <c:pt idx="149">
                  <c:v>153.67172615986158</c:v>
                </c:pt>
                <c:pt idx="150">
                  <c:v>154.10708345284118</c:v>
                </c:pt>
                <c:pt idx="151">
                  <c:v>155.16876231671361</c:v>
                </c:pt>
                <c:pt idx="152">
                  <c:v>156.26673528161979</c:v>
                </c:pt>
                <c:pt idx="153">
                  <c:v>156.58789987145207</c:v>
                </c:pt>
                <c:pt idx="154">
                  <c:v>157.81676082598116</c:v>
                </c:pt>
                <c:pt idx="155">
                  <c:v>160.24032807575077</c:v>
                </c:pt>
                <c:pt idx="156">
                  <c:v>160.50397606652368</c:v>
                </c:pt>
                <c:pt idx="157">
                  <c:v>161.10754696671574</c:v>
                </c:pt>
                <c:pt idx="158">
                  <c:v>162.77646434520045</c:v>
                </c:pt>
                <c:pt idx="159">
                  <c:v>164.13598406345082</c:v>
                </c:pt>
                <c:pt idx="160">
                  <c:v>164.94878090502445</c:v>
                </c:pt>
                <c:pt idx="161">
                  <c:v>166.66549188392281</c:v>
                </c:pt>
                <c:pt idx="162">
                  <c:v>166.96575871242283</c:v>
                </c:pt>
                <c:pt idx="163">
                  <c:v>169.59983174818802</c:v>
                </c:pt>
                <c:pt idx="164">
                  <c:v>170.22149239242259</c:v>
                </c:pt>
                <c:pt idx="165">
                  <c:v>170.44559891522664</c:v>
                </c:pt>
                <c:pt idx="166">
                  <c:v>171.84651301081439</c:v>
                </c:pt>
                <c:pt idx="167">
                  <c:v>173.49413148264037</c:v>
                </c:pt>
                <c:pt idx="168">
                  <c:v>173.89735894512589</c:v>
                </c:pt>
                <c:pt idx="169">
                  <c:v>175.81204469408419</c:v>
                </c:pt>
                <c:pt idx="170">
                  <c:v>176.7157296055083</c:v>
                </c:pt>
                <c:pt idx="171">
                  <c:v>177.84692122393997</c:v>
                </c:pt>
                <c:pt idx="172">
                  <c:v>178.81912557768521</c:v>
                </c:pt>
                <c:pt idx="173">
                  <c:v>179.71299197967218</c:v>
                </c:pt>
                <c:pt idx="174">
                  <c:v>180.69447998241841</c:v>
                </c:pt>
                <c:pt idx="175">
                  <c:v>182.08824987075084</c:v>
                </c:pt>
                <c:pt idx="176">
                  <c:v>182.52272846444149</c:v>
                </c:pt>
                <c:pt idx="177">
                  <c:v>182.88672009349426</c:v>
                </c:pt>
                <c:pt idx="178">
                  <c:v>184.88520701152447</c:v>
                </c:pt>
                <c:pt idx="179">
                  <c:v>185.27382132280312</c:v>
                </c:pt>
                <c:pt idx="180">
                  <c:v>187.66942301261861</c:v>
                </c:pt>
                <c:pt idx="181">
                  <c:v>188.33830419251356</c:v>
                </c:pt>
                <c:pt idx="182">
                  <c:v>188.68046205446961</c:v>
                </c:pt>
                <c:pt idx="183">
                  <c:v>189.20926710653166</c:v>
                </c:pt>
                <c:pt idx="184">
                  <c:v>191.03461206047203</c:v>
                </c:pt>
                <c:pt idx="185">
                  <c:v>191.07866163783203</c:v>
                </c:pt>
                <c:pt idx="186">
                  <c:v>191.68903290642876</c:v>
                </c:pt>
                <c:pt idx="187">
                  <c:v>192.84329993225421</c:v>
                </c:pt>
                <c:pt idx="188">
                  <c:v>193.8249407522683</c:v>
                </c:pt>
                <c:pt idx="189">
                  <c:v>195.3020342557102</c:v>
                </c:pt>
                <c:pt idx="190">
                  <c:v>196.28699885129217</c:v>
                </c:pt>
                <c:pt idx="191">
                  <c:v>197.27719743828601</c:v>
                </c:pt>
                <c:pt idx="192">
                  <c:v>198.0457345787554</c:v>
                </c:pt>
                <c:pt idx="193">
                  <c:v>199.29455728885296</c:v>
                </c:pt>
                <c:pt idx="194">
                  <c:v>199.98007644874841</c:v>
                </c:pt>
                <c:pt idx="195">
                  <c:v>201.32490660715987</c:v>
                </c:pt>
                <c:pt idx="196">
                  <c:v>202.13434146884666</c:v>
                </c:pt>
                <c:pt idx="197">
                  <c:v>203.08333670008881</c:v>
                </c:pt>
                <c:pt idx="198">
                  <c:v>204.91158518211139</c:v>
                </c:pt>
                <c:pt idx="199">
                  <c:v>206.25081840810063</c:v>
                </c:pt>
              </c:numCache>
            </c:numRef>
          </c:yVal>
        </c:ser>
        <c:ser>
          <c:idx val="3"/>
          <c:order val="2"/>
          <c:tx>
            <c:strRef>
              <c:f>'Wood Fish'!$A$12</c:f>
              <c:strCache>
                <c:ptCount val="1"/>
                <c:pt idx="0">
                  <c:v>Cot (Dim=3617, Verts=3617)</c:v>
                </c:pt>
              </c:strCache>
            </c:strRef>
          </c:tx>
          <c:spPr>
            <a:ln w="317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'Wood Fish'!$B$1:$GS$1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'Wood Fish'!$B$12:$GS$12</c:f>
              <c:numCache>
                <c:formatCode>General</c:formatCode>
                <c:ptCount val="200"/>
                <c:pt idx="0">
                  <c:v>0</c:v>
                </c:pt>
                <c:pt idx="1">
                  <c:v>0.66007508485417876</c:v>
                </c:pt>
                <c:pt idx="2">
                  <c:v>1.7409516179575915</c:v>
                </c:pt>
                <c:pt idx="3">
                  <c:v>2.2634911620521247</c:v>
                </c:pt>
                <c:pt idx="4">
                  <c:v>2.4491068356023402</c:v>
                </c:pt>
                <c:pt idx="5">
                  <c:v>2.8263935669278992</c:v>
                </c:pt>
                <c:pt idx="6">
                  <c:v>3.2304233200678398</c:v>
                </c:pt>
                <c:pt idx="7">
                  <c:v>5.3006006387188709</c:v>
                </c:pt>
                <c:pt idx="8">
                  <c:v>6.5004645167378357</c:v>
                </c:pt>
                <c:pt idx="9">
                  <c:v>7.5020670923200807</c:v>
                </c:pt>
                <c:pt idx="10">
                  <c:v>8.5732779332534239</c:v>
                </c:pt>
                <c:pt idx="11">
                  <c:v>8.7815487667120919</c:v>
                </c:pt>
                <c:pt idx="12">
                  <c:v>11.186491412003855</c:v>
                </c:pt>
                <c:pt idx="13">
                  <c:v>11.304466342522154</c:v>
                </c:pt>
                <c:pt idx="14">
                  <c:v>12.332659122651236</c:v>
                </c:pt>
                <c:pt idx="15">
                  <c:v>12.982915698067854</c:v>
                </c:pt>
                <c:pt idx="16">
                  <c:v>14.349999871060454</c:v>
                </c:pt>
                <c:pt idx="17">
                  <c:v>17.029115796424861</c:v>
                </c:pt>
                <c:pt idx="18">
                  <c:v>17.840709202015855</c:v>
                </c:pt>
                <c:pt idx="19">
                  <c:v>18.521911274103463</c:v>
                </c:pt>
                <c:pt idx="20">
                  <c:v>18.746342533601265</c:v>
                </c:pt>
                <c:pt idx="21">
                  <c:v>19.620208975703086</c:v>
                </c:pt>
                <c:pt idx="22">
                  <c:v>20.376864573624065</c:v>
                </c:pt>
                <c:pt idx="23">
                  <c:v>22.087692087723504</c:v>
                </c:pt>
                <c:pt idx="24">
                  <c:v>23.029715031135012</c:v>
                </c:pt>
                <c:pt idx="25">
                  <c:v>24.46990316447312</c:v>
                </c:pt>
                <c:pt idx="26">
                  <c:v>25.549576261594886</c:v>
                </c:pt>
                <c:pt idx="27">
                  <c:v>26.441799877956196</c:v>
                </c:pt>
                <c:pt idx="28">
                  <c:v>27.038532205427163</c:v>
                </c:pt>
                <c:pt idx="29">
                  <c:v>28.501891256951637</c:v>
                </c:pt>
                <c:pt idx="30">
                  <c:v>28.883170339390912</c:v>
                </c:pt>
                <c:pt idx="31">
                  <c:v>30.561638797095057</c:v>
                </c:pt>
                <c:pt idx="32">
                  <c:v>31.332258072834811</c:v>
                </c:pt>
                <c:pt idx="33">
                  <c:v>32.279553211975589</c:v>
                </c:pt>
                <c:pt idx="34">
                  <c:v>33.870419171079028</c:v>
                </c:pt>
                <c:pt idx="35">
                  <c:v>35.237312322487426</c:v>
                </c:pt>
                <c:pt idx="36">
                  <c:v>36.210605499262918</c:v>
                </c:pt>
                <c:pt idx="37">
                  <c:v>36.763269147215645</c:v>
                </c:pt>
                <c:pt idx="38">
                  <c:v>38.30695277497545</c:v>
                </c:pt>
                <c:pt idx="39">
                  <c:v>38.938603848072511</c:v>
                </c:pt>
                <c:pt idx="40">
                  <c:v>40.407999181663293</c:v>
                </c:pt>
                <c:pt idx="41">
                  <c:v>40.679421750921051</c:v>
                </c:pt>
                <c:pt idx="42">
                  <c:v>42.254432918520529</c:v>
                </c:pt>
                <c:pt idx="43">
                  <c:v>43.805948431239997</c:v>
                </c:pt>
                <c:pt idx="44">
                  <c:v>44.095919196341661</c:v>
                </c:pt>
                <c:pt idx="45">
                  <c:v>46.074960117080956</c:v>
                </c:pt>
                <c:pt idx="46">
                  <c:v>47.164604540907803</c:v>
                </c:pt>
                <c:pt idx="47">
                  <c:v>48.172892871943596</c:v>
                </c:pt>
                <c:pt idx="48">
                  <c:v>48.399979331464571</c:v>
                </c:pt>
                <c:pt idx="49">
                  <c:v>50.405132902790029</c:v>
                </c:pt>
                <c:pt idx="50">
                  <c:v>50.621044599623907</c:v>
                </c:pt>
                <c:pt idx="51">
                  <c:v>51.131263251525475</c:v>
                </c:pt>
                <c:pt idx="52">
                  <c:v>52.490763867617844</c:v>
                </c:pt>
                <c:pt idx="53">
                  <c:v>52.692310741306187</c:v>
                </c:pt>
                <c:pt idx="54">
                  <c:v>53.151736753918513</c:v>
                </c:pt>
                <c:pt idx="55">
                  <c:v>55.206231200491388</c:v>
                </c:pt>
                <c:pt idx="56">
                  <c:v>57.756980621146795</c:v>
                </c:pt>
                <c:pt idx="57">
                  <c:v>58.427523688825453</c:v>
                </c:pt>
                <c:pt idx="58">
                  <c:v>59.834015614677355</c:v>
                </c:pt>
                <c:pt idx="59">
                  <c:v>62.045529803617264</c:v>
                </c:pt>
                <c:pt idx="60">
                  <c:v>62.488890900982916</c:v>
                </c:pt>
                <c:pt idx="61">
                  <c:v>63.613301253168444</c:v>
                </c:pt>
                <c:pt idx="62">
                  <c:v>64.580309819817941</c:v>
                </c:pt>
                <c:pt idx="63">
                  <c:v>64.647644928315231</c:v>
                </c:pt>
                <c:pt idx="64">
                  <c:v>66.083764301905433</c:v>
                </c:pt>
                <c:pt idx="65">
                  <c:v>67.240419097535721</c:v>
                </c:pt>
                <c:pt idx="66">
                  <c:v>68.579824242950409</c:v>
                </c:pt>
                <c:pt idx="67">
                  <c:v>69.164732334347718</c:v>
                </c:pt>
                <c:pt idx="68">
                  <c:v>70.274835169862598</c:v>
                </c:pt>
                <c:pt idx="69">
                  <c:v>71.212216288773746</c:v>
                </c:pt>
                <c:pt idx="70">
                  <c:v>72.973358888200849</c:v>
                </c:pt>
                <c:pt idx="71">
                  <c:v>74.029096980798798</c:v>
                </c:pt>
                <c:pt idx="72">
                  <c:v>74.735571208500858</c:v>
                </c:pt>
                <c:pt idx="73">
                  <c:v>75.348196531793008</c:v>
                </c:pt>
                <c:pt idx="74">
                  <c:v>76.748212825934175</c:v>
                </c:pt>
                <c:pt idx="75">
                  <c:v>77.767656817498249</c:v>
                </c:pt>
                <c:pt idx="76">
                  <c:v>78.614092560081758</c:v>
                </c:pt>
                <c:pt idx="77">
                  <c:v>79.432753764295327</c:v>
                </c:pt>
                <c:pt idx="78">
                  <c:v>80.248855279278146</c:v>
                </c:pt>
                <c:pt idx="79">
                  <c:v>81.652271757620582</c:v>
                </c:pt>
                <c:pt idx="80">
                  <c:v>82.618860076784472</c:v>
                </c:pt>
                <c:pt idx="81">
                  <c:v>84.656659236882078</c:v>
                </c:pt>
                <c:pt idx="82">
                  <c:v>86.160075514652348</c:v>
                </c:pt>
                <c:pt idx="83">
                  <c:v>87.21613834394411</c:v>
                </c:pt>
                <c:pt idx="84">
                  <c:v>87.634017161952215</c:v>
                </c:pt>
                <c:pt idx="85">
                  <c:v>88.53993702591427</c:v>
                </c:pt>
                <c:pt idx="86">
                  <c:v>90.239895411862122</c:v>
                </c:pt>
                <c:pt idx="87">
                  <c:v>91.24281603637661</c:v>
                </c:pt>
                <c:pt idx="88">
                  <c:v>92.401782193178008</c:v>
                </c:pt>
                <c:pt idx="89">
                  <c:v>92.654389136372984</c:v>
                </c:pt>
                <c:pt idx="90">
                  <c:v>93.621416805180942</c:v>
                </c:pt>
                <c:pt idx="91">
                  <c:v>94.127566697335197</c:v>
                </c:pt>
                <c:pt idx="92">
                  <c:v>96.813559399737727</c:v>
                </c:pt>
                <c:pt idx="93">
                  <c:v>99.370402408934595</c:v>
                </c:pt>
                <c:pt idx="94">
                  <c:v>100.53043828660877</c:v>
                </c:pt>
                <c:pt idx="95">
                  <c:v>100.74776354316808</c:v>
                </c:pt>
                <c:pt idx="96">
                  <c:v>102.07847720649218</c:v>
                </c:pt>
                <c:pt idx="97">
                  <c:v>103.60642065569878</c:v>
                </c:pt>
                <c:pt idx="98">
                  <c:v>104.53902623499991</c:v>
                </c:pt>
                <c:pt idx="99">
                  <c:v>105.72337916036651</c:v>
                </c:pt>
                <c:pt idx="100">
                  <c:v>106.91879223546903</c:v>
                </c:pt>
                <c:pt idx="101">
                  <c:v>107.60503727738418</c:v>
                </c:pt>
                <c:pt idx="102">
                  <c:v>108.78736537395675</c:v>
                </c:pt>
                <c:pt idx="103">
                  <c:v>109.7675162256126</c:v>
                </c:pt>
                <c:pt idx="104">
                  <c:v>109.82772622901139</c:v>
                </c:pt>
                <c:pt idx="105">
                  <c:v>110.83958666367529</c:v>
                </c:pt>
                <c:pt idx="106">
                  <c:v>113.46794815406771</c:v>
                </c:pt>
                <c:pt idx="107">
                  <c:v>114.68078239766608</c:v>
                </c:pt>
                <c:pt idx="108">
                  <c:v>115.49063750683978</c:v>
                </c:pt>
                <c:pt idx="109">
                  <c:v>116.93584950784722</c:v>
                </c:pt>
                <c:pt idx="110">
                  <c:v>118.11032661730097</c:v>
                </c:pt>
                <c:pt idx="111">
                  <c:v>120.03406678936014</c:v>
                </c:pt>
                <c:pt idx="112">
                  <c:v>121.54340473624647</c:v>
                </c:pt>
                <c:pt idx="113">
                  <c:v>122.15140733719596</c:v>
                </c:pt>
                <c:pt idx="114">
                  <c:v>122.66754765821386</c:v>
                </c:pt>
                <c:pt idx="115">
                  <c:v>124.75449667197422</c:v>
                </c:pt>
                <c:pt idx="116">
                  <c:v>125.22456258683722</c:v>
                </c:pt>
                <c:pt idx="117">
                  <c:v>126.06780826896147</c:v>
                </c:pt>
                <c:pt idx="118">
                  <c:v>128.37454671771957</c:v>
                </c:pt>
                <c:pt idx="119">
                  <c:v>128.81815614314431</c:v>
                </c:pt>
                <c:pt idx="120">
                  <c:v>128.98959801513291</c:v>
                </c:pt>
                <c:pt idx="121">
                  <c:v>129.33572912604475</c:v>
                </c:pt>
                <c:pt idx="122">
                  <c:v>131.07408285045466</c:v>
                </c:pt>
                <c:pt idx="123">
                  <c:v>132.85022064425661</c:v>
                </c:pt>
                <c:pt idx="124">
                  <c:v>134.31367520657213</c:v>
                </c:pt>
                <c:pt idx="125">
                  <c:v>135.68186730475517</c:v>
                </c:pt>
                <c:pt idx="126">
                  <c:v>137.04465349209835</c:v>
                </c:pt>
                <c:pt idx="127">
                  <c:v>138.3398180385694</c:v>
                </c:pt>
                <c:pt idx="128">
                  <c:v>139.71013047633812</c:v>
                </c:pt>
                <c:pt idx="129">
                  <c:v>141.27182743950559</c:v>
                </c:pt>
                <c:pt idx="130">
                  <c:v>141.96099511166213</c:v>
                </c:pt>
                <c:pt idx="131">
                  <c:v>143.22605465643278</c:v>
                </c:pt>
                <c:pt idx="132">
                  <c:v>145.46404443696917</c:v>
                </c:pt>
                <c:pt idx="133">
                  <c:v>146.00364220854908</c:v>
                </c:pt>
                <c:pt idx="134">
                  <c:v>147.81574936669207</c:v>
                </c:pt>
                <c:pt idx="135">
                  <c:v>149.2715821677908</c:v>
                </c:pt>
                <c:pt idx="136">
                  <c:v>149.64991951783097</c:v>
                </c:pt>
                <c:pt idx="137">
                  <c:v>151.25134897055167</c:v>
                </c:pt>
                <c:pt idx="138">
                  <c:v>152.56473697617218</c:v>
                </c:pt>
                <c:pt idx="139">
                  <c:v>153.57048472013525</c:v>
                </c:pt>
                <c:pt idx="140">
                  <c:v>154.93646096793884</c:v>
                </c:pt>
                <c:pt idx="141">
                  <c:v>155.91391841525441</c:v>
                </c:pt>
                <c:pt idx="142">
                  <c:v>157.75494624127307</c:v>
                </c:pt>
                <c:pt idx="143">
                  <c:v>159.01570780039503</c:v>
                </c:pt>
                <c:pt idx="144">
                  <c:v>159.95125511209625</c:v>
                </c:pt>
                <c:pt idx="145">
                  <c:v>160.52546599476685</c:v>
                </c:pt>
                <c:pt idx="146">
                  <c:v>161.22733660228647</c:v>
                </c:pt>
                <c:pt idx="147">
                  <c:v>161.96242586332971</c:v>
                </c:pt>
                <c:pt idx="148">
                  <c:v>163.05592892316071</c:v>
                </c:pt>
                <c:pt idx="149">
                  <c:v>164.06733090602253</c:v>
                </c:pt>
                <c:pt idx="150">
                  <c:v>164.51623162933478</c:v>
                </c:pt>
                <c:pt idx="151">
                  <c:v>165.66383200186465</c:v>
                </c:pt>
                <c:pt idx="152">
                  <c:v>166.6823972941406</c:v>
                </c:pt>
                <c:pt idx="153">
                  <c:v>169.17689085819407</c:v>
                </c:pt>
                <c:pt idx="154">
                  <c:v>170.88450920967594</c:v>
                </c:pt>
                <c:pt idx="155">
                  <c:v>171.41860555962597</c:v>
                </c:pt>
                <c:pt idx="156">
                  <c:v>172.33123028120048</c:v>
                </c:pt>
                <c:pt idx="157">
                  <c:v>174.74834100141734</c:v>
                </c:pt>
                <c:pt idx="158">
                  <c:v>176.8067131861531</c:v>
                </c:pt>
                <c:pt idx="159">
                  <c:v>177.44117227654016</c:v>
                </c:pt>
                <c:pt idx="160">
                  <c:v>178.28848671841297</c:v>
                </c:pt>
                <c:pt idx="161">
                  <c:v>178.48277477189396</c:v>
                </c:pt>
                <c:pt idx="162">
                  <c:v>181.12206269691339</c:v>
                </c:pt>
                <c:pt idx="163">
                  <c:v>182.18381796941961</c:v>
                </c:pt>
                <c:pt idx="164">
                  <c:v>182.20979690489594</c:v>
                </c:pt>
                <c:pt idx="165">
                  <c:v>183.98910565699921</c:v>
                </c:pt>
                <c:pt idx="166">
                  <c:v>186.62562376904435</c:v>
                </c:pt>
                <c:pt idx="167">
                  <c:v>187.40669192545079</c:v>
                </c:pt>
                <c:pt idx="168">
                  <c:v>188.3150377635346</c:v>
                </c:pt>
                <c:pt idx="169">
                  <c:v>189.26112946669406</c:v>
                </c:pt>
                <c:pt idx="170">
                  <c:v>190.99598749610914</c:v>
                </c:pt>
                <c:pt idx="171">
                  <c:v>192.16557445300208</c:v>
                </c:pt>
                <c:pt idx="172">
                  <c:v>194.35773815544493</c:v>
                </c:pt>
                <c:pt idx="173">
                  <c:v>195.54295067794035</c:v>
                </c:pt>
                <c:pt idx="174">
                  <c:v>196.20923396428674</c:v>
                </c:pt>
                <c:pt idx="175">
                  <c:v>196.90932807107077</c:v>
                </c:pt>
                <c:pt idx="176">
                  <c:v>197.55765532848503</c:v>
                </c:pt>
                <c:pt idx="177">
                  <c:v>198.61108205991178</c:v>
                </c:pt>
                <c:pt idx="178">
                  <c:v>200.57157478480593</c:v>
                </c:pt>
                <c:pt idx="179">
                  <c:v>201.13476372205858</c:v>
                </c:pt>
                <c:pt idx="180">
                  <c:v>203.37596266521339</c:v>
                </c:pt>
                <c:pt idx="181">
                  <c:v>204.20497723930004</c:v>
                </c:pt>
                <c:pt idx="182">
                  <c:v>204.50104159294429</c:v>
                </c:pt>
                <c:pt idx="183">
                  <c:v>206.26308199381745</c:v>
                </c:pt>
                <c:pt idx="184">
                  <c:v>206.70820048976023</c:v>
                </c:pt>
                <c:pt idx="185">
                  <c:v>208.94273277961906</c:v>
                </c:pt>
                <c:pt idx="186">
                  <c:v>210.10181354937112</c:v>
                </c:pt>
                <c:pt idx="187">
                  <c:v>210.42918634069687</c:v>
                </c:pt>
                <c:pt idx="188">
                  <c:v>211.99065407796218</c:v>
                </c:pt>
                <c:pt idx="189">
                  <c:v>212.47195206198683</c:v>
                </c:pt>
                <c:pt idx="190">
                  <c:v>214.34822337032608</c:v>
                </c:pt>
                <c:pt idx="191">
                  <c:v>214.99465951405438</c:v>
                </c:pt>
                <c:pt idx="192">
                  <c:v>216.80382493979718</c:v>
                </c:pt>
                <c:pt idx="193">
                  <c:v>217.75018407317418</c:v>
                </c:pt>
                <c:pt idx="194">
                  <c:v>218.48036407949945</c:v>
                </c:pt>
                <c:pt idx="195">
                  <c:v>219.50949286539162</c:v>
                </c:pt>
                <c:pt idx="196">
                  <c:v>221.91833235100549</c:v>
                </c:pt>
                <c:pt idx="197">
                  <c:v>223.13525445650959</c:v>
                </c:pt>
                <c:pt idx="198">
                  <c:v>224.80207059756614</c:v>
                </c:pt>
                <c:pt idx="199">
                  <c:v>225.78909822625909</c:v>
                </c:pt>
              </c:numCache>
            </c:numRef>
          </c:yVal>
        </c:ser>
        <c:ser>
          <c:idx val="0"/>
          <c:order val="3"/>
          <c:tx>
            <c:strRef>
              <c:f>'Wood Fish'!$A$2</c:f>
              <c:strCache>
                <c:ptCount val="1"/>
                <c:pt idx="0">
                  <c:v>Oct (Dim=3617, Verts=3700)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'Wood Fish'!$B$1:$GS$1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'Wood Fish'!$B$9:$GS$9</c:f>
              <c:numCache>
                <c:formatCode>General</c:formatCode>
                <c:ptCount val="200"/>
                <c:pt idx="0">
                  <c:v>5.7306475316525569E-5</c:v>
                </c:pt>
                <c:pt idx="1">
                  <c:v>0.66540458705861261</c:v>
                </c:pt>
                <c:pt idx="2">
                  <c:v>1.7419831345132941</c:v>
                </c:pt>
                <c:pt idx="3">
                  <c:v>2.2620393980107592</c:v>
                </c:pt>
                <c:pt idx="4">
                  <c:v>2.5168239872680216</c:v>
                </c:pt>
                <c:pt idx="5">
                  <c:v>2.8455530318420572</c:v>
                </c:pt>
                <c:pt idx="6">
                  <c:v>3.2137280335922918</c:v>
                </c:pt>
                <c:pt idx="7">
                  <c:v>5.2730553262500619</c:v>
                </c:pt>
                <c:pt idx="8">
                  <c:v>6.5475322351311425</c:v>
                </c:pt>
                <c:pt idx="9">
                  <c:v>7.4851616821017073</c:v>
                </c:pt>
                <c:pt idx="10">
                  <c:v>8.6228671365606626</c:v>
                </c:pt>
                <c:pt idx="11">
                  <c:v>8.7307179231063632</c:v>
                </c:pt>
                <c:pt idx="12">
                  <c:v>11.11699775960335</c:v>
                </c:pt>
                <c:pt idx="13">
                  <c:v>11.286663130857118</c:v>
                </c:pt>
                <c:pt idx="14">
                  <c:v>12.297262823064061</c:v>
                </c:pt>
                <c:pt idx="15">
                  <c:v>12.874186212234012</c:v>
                </c:pt>
                <c:pt idx="16">
                  <c:v>14.249732641414949</c:v>
                </c:pt>
                <c:pt idx="17">
                  <c:v>16.787970148292931</c:v>
                </c:pt>
                <c:pt idx="18">
                  <c:v>17.640556785893747</c:v>
                </c:pt>
                <c:pt idx="19">
                  <c:v>18.222962494535587</c:v>
                </c:pt>
                <c:pt idx="20">
                  <c:v>18.531920805125417</c:v>
                </c:pt>
                <c:pt idx="21">
                  <c:v>19.362177019511229</c:v>
                </c:pt>
                <c:pt idx="22">
                  <c:v>20.12889945492946</c:v>
                </c:pt>
                <c:pt idx="23">
                  <c:v>21.663242127212545</c:v>
                </c:pt>
                <c:pt idx="24">
                  <c:v>22.638789358684193</c:v>
                </c:pt>
                <c:pt idx="25">
                  <c:v>23.991298584787874</c:v>
                </c:pt>
                <c:pt idx="26">
                  <c:v>24.972996711276892</c:v>
                </c:pt>
                <c:pt idx="27">
                  <c:v>26.136088934301092</c:v>
                </c:pt>
                <c:pt idx="28">
                  <c:v>26.624301899681008</c:v>
                </c:pt>
                <c:pt idx="29">
                  <c:v>27.764700758479826</c:v>
                </c:pt>
                <c:pt idx="30">
                  <c:v>28.185807841264122</c:v>
                </c:pt>
                <c:pt idx="31">
                  <c:v>30.028593065859184</c:v>
                </c:pt>
                <c:pt idx="32">
                  <c:v>30.603014072273588</c:v>
                </c:pt>
                <c:pt idx="33">
                  <c:v>31.541846955225783</c:v>
                </c:pt>
                <c:pt idx="34">
                  <c:v>33.111146577451947</c:v>
                </c:pt>
                <c:pt idx="35">
                  <c:v>34.460885990582064</c:v>
                </c:pt>
                <c:pt idx="36">
                  <c:v>35.235058267791452</c:v>
                </c:pt>
                <c:pt idx="37">
                  <c:v>35.667263704628674</c:v>
                </c:pt>
                <c:pt idx="38">
                  <c:v>37.345636651540424</c:v>
                </c:pt>
                <c:pt idx="39">
                  <c:v>37.825310952098413</c:v>
                </c:pt>
                <c:pt idx="40">
                  <c:v>38.812434091583945</c:v>
                </c:pt>
                <c:pt idx="41">
                  <c:v>39.885402331093701</c:v>
                </c:pt>
                <c:pt idx="42">
                  <c:v>41.113728425186544</c:v>
                </c:pt>
                <c:pt idx="43">
                  <c:v>42.506161162427446</c:v>
                </c:pt>
                <c:pt idx="44">
                  <c:v>43.374927328225994</c:v>
                </c:pt>
                <c:pt idx="45">
                  <c:v>44.715669624731404</c:v>
                </c:pt>
                <c:pt idx="46">
                  <c:v>45.803690365090944</c:v>
                </c:pt>
                <c:pt idx="47">
                  <c:v>46.869418886552381</c:v>
                </c:pt>
                <c:pt idx="48">
                  <c:v>46.947470305933372</c:v>
                </c:pt>
                <c:pt idx="49">
                  <c:v>48.432911452612991</c:v>
                </c:pt>
                <c:pt idx="50">
                  <c:v>48.772490523180423</c:v>
                </c:pt>
                <c:pt idx="51">
                  <c:v>48.977418478912185</c:v>
                </c:pt>
                <c:pt idx="52">
                  <c:v>50.609564202402254</c:v>
                </c:pt>
                <c:pt idx="53">
                  <c:v>51.190594555636316</c:v>
                </c:pt>
                <c:pt idx="54">
                  <c:v>51.427174787901578</c:v>
                </c:pt>
                <c:pt idx="55">
                  <c:v>53.288603719132951</c:v>
                </c:pt>
                <c:pt idx="56">
                  <c:v>55.917423661327703</c:v>
                </c:pt>
                <c:pt idx="57">
                  <c:v>56.199944584638374</c:v>
                </c:pt>
                <c:pt idx="58">
                  <c:v>57.396255461187707</c:v>
                </c:pt>
                <c:pt idx="59">
                  <c:v>58.655698971377426</c:v>
                </c:pt>
                <c:pt idx="60">
                  <c:v>59.600510829921184</c:v>
                </c:pt>
                <c:pt idx="61">
                  <c:v>60.285667048805351</c:v>
                </c:pt>
                <c:pt idx="62">
                  <c:v>61.711452154680494</c:v>
                </c:pt>
                <c:pt idx="63">
                  <c:v>62.187554351610004</c:v>
                </c:pt>
                <c:pt idx="64">
                  <c:v>63.278765152429166</c:v>
                </c:pt>
                <c:pt idx="65">
                  <c:v>64.631102459106813</c:v>
                </c:pt>
                <c:pt idx="66">
                  <c:v>65.478684331196618</c:v>
                </c:pt>
                <c:pt idx="67">
                  <c:v>66.595606637274173</c:v>
                </c:pt>
                <c:pt idx="68">
                  <c:v>67.836864892630118</c:v>
                </c:pt>
                <c:pt idx="69">
                  <c:v>68.588190988346625</c:v>
                </c:pt>
                <c:pt idx="70">
                  <c:v>70.129295824717062</c:v>
                </c:pt>
                <c:pt idx="71">
                  <c:v>70.806868486701219</c:v>
                </c:pt>
                <c:pt idx="72">
                  <c:v>71.129351125465348</c:v>
                </c:pt>
                <c:pt idx="73">
                  <c:v>72.250552315033559</c:v>
                </c:pt>
                <c:pt idx="74">
                  <c:v>72.984877489739517</c:v>
                </c:pt>
                <c:pt idx="75">
                  <c:v>73.601170427451464</c:v>
                </c:pt>
                <c:pt idx="76">
                  <c:v>74.187129137563318</c:v>
                </c:pt>
                <c:pt idx="77">
                  <c:v>74.9161821165399</c:v>
                </c:pt>
                <c:pt idx="78">
                  <c:v>76.735395277621308</c:v>
                </c:pt>
                <c:pt idx="79">
                  <c:v>77.31422888263549</c:v>
                </c:pt>
                <c:pt idx="80">
                  <c:v>77.935526585858824</c:v>
                </c:pt>
                <c:pt idx="81">
                  <c:v>79.647271003563418</c:v>
                </c:pt>
                <c:pt idx="82">
                  <c:v>81.335997320349179</c:v>
                </c:pt>
                <c:pt idx="83">
                  <c:v>81.752347965682219</c:v>
                </c:pt>
                <c:pt idx="84">
                  <c:v>82.73651027060977</c:v>
                </c:pt>
                <c:pt idx="85">
                  <c:v>83.337941729056709</c:v>
                </c:pt>
                <c:pt idx="86">
                  <c:v>84.578550511025398</c:v>
                </c:pt>
                <c:pt idx="87">
                  <c:v>85.767392443625482</c:v>
                </c:pt>
                <c:pt idx="88">
                  <c:v>86.601583702649648</c:v>
                </c:pt>
                <c:pt idx="89">
                  <c:v>87.235450626125782</c:v>
                </c:pt>
                <c:pt idx="90">
                  <c:v>87.782479137338584</c:v>
                </c:pt>
                <c:pt idx="91">
                  <c:v>89.212237492169308</c:v>
                </c:pt>
                <c:pt idx="92">
                  <c:v>91.521707549583354</c:v>
                </c:pt>
                <c:pt idx="93">
                  <c:v>92.703978339680134</c:v>
                </c:pt>
                <c:pt idx="94">
                  <c:v>94.415245203424149</c:v>
                </c:pt>
                <c:pt idx="95">
                  <c:v>94.84821472659894</c:v>
                </c:pt>
                <c:pt idx="96">
                  <c:v>95.681087936690474</c:v>
                </c:pt>
                <c:pt idx="97">
                  <c:v>96.117400337592358</c:v>
                </c:pt>
                <c:pt idx="98">
                  <c:v>97.391609816255382</c:v>
                </c:pt>
                <c:pt idx="99">
                  <c:v>98.816688142268248</c:v>
                </c:pt>
                <c:pt idx="100">
                  <c:v>99.46043088165726</c:v>
                </c:pt>
                <c:pt idx="101">
                  <c:v>100.04543448384679</c:v>
                </c:pt>
                <c:pt idx="102">
                  <c:v>100.75488864826536</c:v>
                </c:pt>
                <c:pt idx="103">
                  <c:v>101.48174487902168</c:v>
                </c:pt>
                <c:pt idx="104">
                  <c:v>102.89799800783588</c:v>
                </c:pt>
                <c:pt idx="105">
                  <c:v>104.43493857366646</c:v>
                </c:pt>
                <c:pt idx="106">
                  <c:v>105.03329458460496</c:v>
                </c:pt>
                <c:pt idx="107">
                  <c:v>106.15430475258796</c:v>
                </c:pt>
                <c:pt idx="108">
                  <c:v>106.76616598954337</c:v>
                </c:pt>
                <c:pt idx="109">
                  <c:v>107.91758679376099</c:v>
                </c:pt>
                <c:pt idx="110">
                  <c:v>110.39127810727408</c:v>
                </c:pt>
                <c:pt idx="111">
                  <c:v>111.80365349792532</c:v>
                </c:pt>
                <c:pt idx="112">
                  <c:v>112.33520926080305</c:v>
                </c:pt>
                <c:pt idx="113">
                  <c:v>112.86749090570116</c:v>
                </c:pt>
                <c:pt idx="114">
                  <c:v>114.00477611267395</c:v>
                </c:pt>
                <c:pt idx="115">
                  <c:v>115.08036134789025</c:v>
                </c:pt>
                <c:pt idx="116">
                  <c:v>116.1545139212235</c:v>
                </c:pt>
                <c:pt idx="117">
                  <c:v>116.51214453151526</c:v>
                </c:pt>
                <c:pt idx="118">
                  <c:v>117.06507560968598</c:v>
                </c:pt>
                <c:pt idx="119">
                  <c:v>118.82937006525565</c:v>
                </c:pt>
                <c:pt idx="120">
                  <c:v>118.94959905046991</c:v>
                </c:pt>
                <c:pt idx="121">
                  <c:v>120.01677933597267</c:v>
                </c:pt>
                <c:pt idx="122">
                  <c:v>120.84098016613338</c:v>
                </c:pt>
                <c:pt idx="123">
                  <c:v>121.70265943115109</c:v>
                </c:pt>
                <c:pt idx="124">
                  <c:v>123.11295268653235</c:v>
                </c:pt>
                <c:pt idx="125">
                  <c:v>124.05027649896789</c:v>
                </c:pt>
                <c:pt idx="126">
                  <c:v>126.03088379669893</c:v>
                </c:pt>
                <c:pt idx="127">
                  <c:v>127.30165488684312</c:v>
                </c:pt>
                <c:pt idx="128">
                  <c:v>128.19292339528261</c:v>
                </c:pt>
                <c:pt idx="129">
                  <c:v>129.53546129468083</c:v>
                </c:pt>
                <c:pt idx="130">
                  <c:v>130.40166777124841</c:v>
                </c:pt>
                <c:pt idx="131">
                  <c:v>131.36632677241124</c:v>
                </c:pt>
                <c:pt idx="132">
                  <c:v>132.07268638716201</c:v>
                </c:pt>
                <c:pt idx="133">
                  <c:v>133.4870484022918</c:v>
                </c:pt>
                <c:pt idx="134">
                  <c:v>135.64574512314627</c:v>
                </c:pt>
                <c:pt idx="135">
                  <c:v>136.09984163355512</c:v>
                </c:pt>
                <c:pt idx="136">
                  <c:v>136.66981183705363</c:v>
                </c:pt>
                <c:pt idx="137">
                  <c:v>137.78434637332674</c:v>
                </c:pt>
                <c:pt idx="138">
                  <c:v>138.84820288326114</c:v>
                </c:pt>
                <c:pt idx="139">
                  <c:v>139.92323415588183</c:v>
                </c:pt>
                <c:pt idx="140">
                  <c:v>141.58760522065768</c:v>
                </c:pt>
                <c:pt idx="141">
                  <c:v>142.30800492186171</c:v>
                </c:pt>
                <c:pt idx="142">
                  <c:v>143.10714372015056</c:v>
                </c:pt>
                <c:pt idx="143">
                  <c:v>144.01491649348173</c:v>
                </c:pt>
                <c:pt idx="144">
                  <c:v>144.39881257162727</c:v>
                </c:pt>
                <c:pt idx="145">
                  <c:v>146.12314531174295</c:v>
                </c:pt>
                <c:pt idx="146">
                  <c:v>147.27981920953107</c:v>
                </c:pt>
                <c:pt idx="147">
                  <c:v>147.81448862423485</c:v>
                </c:pt>
                <c:pt idx="148">
                  <c:v>148.12839439386033</c:v>
                </c:pt>
                <c:pt idx="149">
                  <c:v>150.41020452585485</c:v>
                </c:pt>
                <c:pt idx="150">
                  <c:v>151.37929522777458</c:v>
                </c:pt>
                <c:pt idx="151">
                  <c:v>152.04800448824321</c:v>
                </c:pt>
                <c:pt idx="152">
                  <c:v>153.25428669149758</c:v>
                </c:pt>
                <c:pt idx="153">
                  <c:v>153.96630054514696</c:v>
                </c:pt>
                <c:pt idx="154">
                  <c:v>154.46261282570501</c:v>
                </c:pt>
                <c:pt idx="155">
                  <c:v>155.01888678160245</c:v>
                </c:pt>
                <c:pt idx="156">
                  <c:v>156.55265638913241</c:v>
                </c:pt>
                <c:pt idx="157">
                  <c:v>157.75336076212201</c:v>
                </c:pt>
                <c:pt idx="158">
                  <c:v>158.41175485703465</c:v>
                </c:pt>
                <c:pt idx="159">
                  <c:v>159.13954709355392</c:v>
                </c:pt>
                <c:pt idx="160">
                  <c:v>161.55312391446014</c:v>
                </c:pt>
                <c:pt idx="161">
                  <c:v>161.85873934732453</c:v>
                </c:pt>
                <c:pt idx="162">
                  <c:v>163.27717012219938</c:v>
                </c:pt>
                <c:pt idx="163">
                  <c:v>164.91328909464414</c:v>
                </c:pt>
                <c:pt idx="164">
                  <c:v>165.28526542592419</c:v>
                </c:pt>
                <c:pt idx="165">
                  <c:v>165.37395674755572</c:v>
                </c:pt>
                <c:pt idx="166">
                  <c:v>166.90675214500519</c:v>
                </c:pt>
                <c:pt idx="167">
                  <c:v>167.99469647673104</c:v>
                </c:pt>
                <c:pt idx="168">
                  <c:v>168.94426477272575</c:v>
                </c:pt>
                <c:pt idx="169">
                  <c:v>169.87299261386391</c:v>
                </c:pt>
                <c:pt idx="170">
                  <c:v>171.20454677215992</c:v>
                </c:pt>
                <c:pt idx="171">
                  <c:v>171.75325627331554</c:v>
                </c:pt>
                <c:pt idx="172">
                  <c:v>173.34878315907858</c:v>
                </c:pt>
                <c:pt idx="173">
                  <c:v>174.97531284798808</c:v>
                </c:pt>
                <c:pt idx="174">
                  <c:v>175.57005855098097</c:v>
                </c:pt>
                <c:pt idx="175">
                  <c:v>176.05628489188319</c:v>
                </c:pt>
                <c:pt idx="176">
                  <c:v>177.50101933893032</c:v>
                </c:pt>
                <c:pt idx="177">
                  <c:v>178.40917415542921</c:v>
                </c:pt>
                <c:pt idx="178">
                  <c:v>179.24248671516517</c:v>
                </c:pt>
                <c:pt idx="179">
                  <c:v>180.01039348440656</c:v>
                </c:pt>
                <c:pt idx="180">
                  <c:v>181.46979838913421</c:v>
                </c:pt>
                <c:pt idx="181">
                  <c:v>183.01535402842075</c:v>
                </c:pt>
                <c:pt idx="182">
                  <c:v>183.70589705598539</c:v>
                </c:pt>
                <c:pt idx="183">
                  <c:v>184.14211394609441</c:v>
                </c:pt>
                <c:pt idx="184">
                  <c:v>184.8222462973101</c:v>
                </c:pt>
                <c:pt idx="185">
                  <c:v>185.32961872760347</c:v>
                </c:pt>
                <c:pt idx="186">
                  <c:v>186.34520408316232</c:v>
                </c:pt>
                <c:pt idx="187">
                  <c:v>187.42921337025021</c:v>
                </c:pt>
                <c:pt idx="188">
                  <c:v>188.73599202905072</c:v>
                </c:pt>
                <c:pt idx="189">
                  <c:v>188.8078925534156</c:v>
                </c:pt>
                <c:pt idx="190">
                  <c:v>189.93020166817232</c:v>
                </c:pt>
                <c:pt idx="191">
                  <c:v>192.01065594806352</c:v>
                </c:pt>
                <c:pt idx="192">
                  <c:v>193.04444566061522</c:v>
                </c:pt>
                <c:pt idx="193">
                  <c:v>193.50794043297583</c:v>
                </c:pt>
                <c:pt idx="194">
                  <c:v>194.18211291075741</c:v>
                </c:pt>
                <c:pt idx="195">
                  <c:v>195.79435418515354</c:v>
                </c:pt>
                <c:pt idx="196">
                  <c:v>196.84728426046138</c:v>
                </c:pt>
                <c:pt idx="197">
                  <c:v>197.44101754905748</c:v>
                </c:pt>
                <c:pt idx="198">
                  <c:v>199.04221777587651</c:v>
                </c:pt>
                <c:pt idx="199">
                  <c:v>200</c:v>
                </c:pt>
              </c:numCache>
            </c:numRef>
          </c:yVal>
        </c:ser>
        <c:axId val="71681920"/>
        <c:axId val="71307264"/>
      </c:scatterChart>
      <c:valAx>
        <c:axId val="71681920"/>
        <c:scaling>
          <c:orientation val="minMax"/>
          <c:max val="200"/>
          <c:min val="15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1307264"/>
        <c:crosses val="autoZero"/>
        <c:crossBetween val="midCat"/>
        <c:majorUnit val="50"/>
        <c:minorUnit val="10"/>
      </c:valAx>
      <c:valAx>
        <c:axId val="71307264"/>
        <c:scaling>
          <c:orientation val="minMax"/>
          <c:max val="200"/>
          <c:min val="15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84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1681920"/>
        <c:crosses val="autoZero"/>
        <c:crossBetween val="midCat"/>
        <c:majorUnit val="5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Spectra</a:t>
            </a:r>
            <a:endParaRPr lang="en-US" sz="3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604605875878422"/>
          <c:y val="9.9278495251801727E-2"/>
          <c:w val="0.79906546353238694"/>
          <c:h val="0.74599620217321516"/>
        </c:manualLayout>
      </c:layout>
      <c:scatterChart>
        <c:scatterStyle val="lineMarker"/>
        <c:ser>
          <c:idx val="4"/>
          <c:order val="0"/>
          <c:tx>
            <c:strRef>
              <c:f>Pulley!$A$14</c:f>
              <c:strCache>
                <c:ptCount val="1"/>
                <c:pt idx="0">
                  <c:v>Cot (Dim=45676, Verts=45676)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Pulley!$B$1:$GS$1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Pulley!$B$14:$GS$14</c:f>
              <c:numCache>
                <c:formatCode>General</c:formatCode>
                <c:ptCount val="200"/>
                <c:pt idx="0">
                  <c:v>0</c:v>
                </c:pt>
                <c:pt idx="1">
                  <c:v>2.2403845611415325</c:v>
                </c:pt>
                <c:pt idx="2">
                  <c:v>2.2599449471660202</c:v>
                </c:pt>
                <c:pt idx="3">
                  <c:v>2.9097497199542524</c:v>
                </c:pt>
                <c:pt idx="4">
                  <c:v>5.0204422163969342</c:v>
                </c:pt>
                <c:pt idx="5">
                  <c:v>5.0260598525179656</c:v>
                </c:pt>
                <c:pt idx="6">
                  <c:v>5.0696480471586884</c:v>
                </c:pt>
                <c:pt idx="7">
                  <c:v>7.5513528115660744</c:v>
                </c:pt>
                <c:pt idx="8">
                  <c:v>7.5915359687984854</c:v>
                </c:pt>
                <c:pt idx="9">
                  <c:v>9.5986551993924589</c:v>
                </c:pt>
                <c:pt idx="10">
                  <c:v>9.696730748592401</c:v>
                </c:pt>
                <c:pt idx="11">
                  <c:v>10.564554188890193</c:v>
                </c:pt>
                <c:pt idx="12">
                  <c:v>10.603653003852719</c:v>
                </c:pt>
                <c:pt idx="13">
                  <c:v>13.070303651980314</c:v>
                </c:pt>
                <c:pt idx="14">
                  <c:v>15.684717046965094</c:v>
                </c:pt>
                <c:pt idx="15">
                  <c:v>15.737013759898041</c:v>
                </c:pt>
                <c:pt idx="16">
                  <c:v>15.979810154976832</c:v>
                </c:pt>
                <c:pt idx="17">
                  <c:v>16.154318322151635</c:v>
                </c:pt>
                <c:pt idx="18">
                  <c:v>18.232845375933803</c:v>
                </c:pt>
                <c:pt idx="19">
                  <c:v>18.57144222825378</c:v>
                </c:pt>
                <c:pt idx="20">
                  <c:v>18.65187272497139</c:v>
                </c:pt>
                <c:pt idx="21">
                  <c:v>19.660552563930676</c:v>
                </c:pt>
                <c:pt idx="22">
                  <c:v>19.767525800167654</c:v>
                </c:pt>
                <c:pt idx="23">
                  <c:v>22.505248503717429</c:v>
                </c:pt>
                <c:pt idx="24">
                  <c:v>22.713553693977463</c:v>
                </c:pt>
                <c:pt idx="25">
                  <c:v>24.7263919010915</c:v>
                </c:pt>
                <c:pt idx="26">
                  <c:v>24.852628258182502</c:v>
                </c:pt>
                <c:pt idx="27">
                  <c:v>26.520377071410433</c:v>
                </c:pt>
                <c:pt idx="28">
                  <c:v>26.595855400627531</c:v>
                </c:pt>
                <c:pt idx="29">
                  <c:v>28.958983453105859</c:v>
                </c:pt>
                <c:pt idx="30">
                  <c:v>29.037596578666996</c:v>
                </c:pt>
                <c:pt idx="31">
                  <c:v>32.088175673176401</c:v>
                </c:pt>
                <c:pt idx="32">
                  <c:v>32.58836992583133</c:v>
                </c:pt>
                <c:pt idx="33">
                  <c:v>33.22940537608806</c:v>
                </c:pt>
                <c:pt idx="34">
                  <c:v>33.445834688338905</c:v>
                </c:pt>
                <c:pt idx="35">
                  <c:v>33.720744166872009</c:v>
                </c:pt>
                <c:pt idx="36">
                  <c:v>36.142943537960207</c:v>
                </c:pt>
                <c:pt idx="37">
                  <c:v>36.530224317986708</c:v>
                </c:pt>
                <c:pt idx="38">
                  <c:v>37.54128396731695</c:v>
                </c:pt>
                <c:pt idx="39">
                  <c:v>37.754230547853965</c:v>
                </c:pt>
                <c:pt idx="40">
                  <c:v>38.789368676000187</c:v>
                </c:pt>
                <c:pt idx="41">
                  <c:v>39.895593716071204</c:v>
                </c:pt>
                <c:pt idx="42">
                  <c:v>39.977476758508395</c:v>
                </c:pt>
                <c:pt idx="43">
                  <c:v>41.776706294478629</c:v>
                </c:pt>
                <c:pt idx="44">
                  <c:v>41.842013425643422</c:v>
                </c:pt>
                <c:pt idx="45">
                  <c:v>42.753153130511443</c:v>
                </c:pt>
                <c:pt idx="46">
                  <c:v>43.204617852280045</c:v>
                </c:pt>
                <c:pt idx="47">
                  <c:v>44.660791558371812</c:v>
                </c:pt>
                <c:pt idx="48">
                  <c:v>44.922987883843099</c:v>
                </c:pt>
                <c:pt idx="49">
                  <c:v>47.448996981711325</c:v>
                </c:pt>
                <c:pt idx="50">
                  <c:v>47.835051542909312</c:v>
                </c:pt>
                <c:pt idx="51">
                  <c:v>47.973713921931314</c:v>
                </c:pt>
                <c:pt idx="52">
                  <c:v>49.725610735515581</c:v>
                </c:pt>
                <c:pt idx="53">
                  <c:v>54.894155189106421</c:v>
                </c:pt>
                <c:pt idx="54">
                  <c:v>54.938991559661979</c:v>
                </c:pt>
                <c:pt idx="55">
                  <c:v>55.725680187468932</c:v>
                </c:pt>
                <c:pt idx="56">
                  <c:v>55.750964617033297</c:v>
                </c:pt>
                <c:pt idx="57">
                  <c:v>56.592262207878363</c:v>
                </c:pt>
                <c:pt idx="58">
                  <c:v>56.863645040524169</c:v>
                </c:pt>
                <c:pt idx="59">
                  <c:v>57.092341608081036</c:v>
                </c:pt>
                <c:pt idx="60">
                  <c:v>57.139105135225513</c:v>
                </c:pt>
                <c:pt idx="61">
                  <c:v>57.201081545274874</c:v>
                </c:pt>
                <c:pt idx="62">
                  <c:v>60.317776805135146</c:v>
                </c:pt>
                <c:pt idx="63">
                  <c:v>60.714835244663931</c:v>
                </c:pt>
                <c:pt idx="64">
                  <c:v>63.531660885703417</c:v>
                </c:pt>
                <c:pt idx="65">
                  <c:v>64.011416468875936</c:v>
                </c:pt>
                <c:pt idx="66">
                  <c:v>64.778799750662088</c:v>
                </c:pt>
                <c:pt idx="67">
                  <c:v>66.169961901752572</c:v>
                </c:pt>
                <c:pt idx="68">
                  <c:v>66.320644941109236</c:v>
                </c:pt>
                <c:pt idx="69">
                  <c:v>68.154862249853451</c:v>
                </c:pt>
                <c:pt idx="70">
                  <c:v>68.258035221125908</c:v>
                </c:pt>
                <c:pt idx="71">
                  <c:v>68.601298798822384</c:v>
                </c:pt>
                <c:pt idx="72">
                  <c:v>69.399023396086349</c:v>
                </c:pt>
                <c:pt idx="73">
                  <c:v>71.587651726423218</c:v>
                </c:pt>
                <c:pt idx="74">
                  <c:v>73.065174476582499</c:v>
                </c:pt>
                <c:pt idx="75">
                  <c:v>73.62271388304994</c:v>
                </c:pt>
                <c:pt idx="76">
                  <c:v>73.792504654648965</c:v>
                </c:pt>
                <c:pt idx="77">
                  <c:v>73.88714814233397</c:v>
                </c:pt>
                <c:pt idx="78">
                  <c:v>73.988027442574648</c:v>
                </c:pt>
                <c:pt idx="79">
                  <c:v>74.051973234379147</c:v>
                </c:pt>
                <c:pt idx="80">
                  <c:v>74.886339141928488</c:v>
                </c:pt>
                <c:pt idx="81">
                  <c:v>74.955166162954058</c:v>
                </c:pt>
                <c:pt idx="82">
                  <c:v>76.166043744123741</c:v>
                </c:pt>
                <c:pt idx="83">
                  <c:v>78.103238099368909</c:v>
                </c:pt>
                <c:pt idx="84">
                  <c:v>78.306653615374685</c:v>
                </c:pt>
                <c:pt idx="85">
                  <c:v>84.693260684428097</c:v>
                </c:pt>
                <c:pt idx="86">
                  <c:v>85.694584899422509</c:v>
                </c:pt>
                <c:pt idx="87">
                  <c:v>86.819015742183808</c:v>
                </c:pt>
                <c:pt idx="88">
                  <c:v>87.510799086274432</c:v>
                </c:pt>
                <c:pt idx="89">
                  <c:v>87.661495637684027</c:v>
                </c:pt>
                <c:pt idx="90">
                  <c:v>91.001666745543545</c:v>
                </c:pt>
                <c:pt idx="91">
                  <c:v>91.226910983505533</c:v>
                </c:pt>
                <c:pt idx="92">
                  <c:v>93.15018623494035</c:v>
                </c:pt>
                <c:pt idx="93">
                  <c:v>93.467255008487427</c:v>
                </c:pt>
                <c:pt idx="94">
                  <c:v>93.842878264608927</c:v>
                </c:pt>
                <c:pt idx="95">
                  <c:v>94.522282878954627</c:v>
                </c:pt>
                <c:pt idx="96">
                  <c:v>94.609232941345297</c:v>
                </c:pt>
                <c:pt idx="97">
                  <c:v>94.615632587545619</c:v>
                </c:pt>
                <c:pt idx="98">
                  <c:v>94.736420209180793</c:v>
                </c:pt>
                <c:pt idx="99">
                  <c:v>95.219379837969299</c:v>
                </c:pt>
                <c:pt idx="100">
                  <c:v>95.387522139076879</c:v>
                </c:pt>
                <c:pt idx="101">
                  <c:v>95.425072134940194</c:v>
                </c:pt>
                <c:pt idx="102">
                  <c:v>97.223678427456065</c:v>
                </c:pt>
                <c:pt idx="103">
                  <c:v>98.633054826270609</c:v>
                </c:pt>
                <c:pt idx="104">
                  <c:v>99.820159638828216</c:v>
                </c:pt>
                <c:pt idx="105">
                  <c:v>101.18132840981137</c:v>
                </c:pt>
                <c:pt idx="106">
                  <c:v>101.25411108441359</c:v>
                </c:pt>
                <c:pt idx="107">
                  <c:v>102.70464519729776</c:v>
                </c:pt>
                <c:pt idx="108">
                  <c:v>103.60370174858424</c:v>
                </c:pt>
                <c:pt idx="109">
                  <c:v>103.93209024470633</c:v>
                </c:pt>
                <c:pt idx="110">
                  <c:v>107.31702171782175</c:v>
                </c:pt>
                <c:pt idx="111">
                  <c:v>108.2824680535367</c:v>
                </c:pt>
                <c:pt idx="112">
                  <c:v>110.15138769293115</c:v>
                </c:pt>
                <c:pt idx="113">
                  <c:v>111.57942592623181</c:v>
                </c:pt>
                <c:pt idx="114">
                  <c:v>111.67718225317437</c:v>
                </c:pt>
                <c:pt idx="115">
                  <c:v>111.80566330010484</c:v>
                </c:pt>
                <c:pt idx="116">
                  <c:v>112.20875149337746</c:v>
                </c:pt>
                <c:pt idx="117">
                  <c:v>116.6482412931116</c:v>
                </c:pt>
                <c:pt idx="118">
                  <c:v>117.05162506254835</c:v>
                </c:pt>
                <c:pt idx="119">
                  <c:v>117.48264266980082</c:v>
                </c:pt>
                <c:pt idx="120">
                  <c:v>117.66191214672403</c:v>
                </c:pt>
                <c:pt idx="121">
                  <c:v>117.76818951222108</c:v>
                </c:pt>
                <c:pt idx="122">
                  <c:v>117.8468685090419</c:v>
                </c:pt>
                <c:pt idx="123">
                  <c:v>117.86039745231587</c:v>
                </c:pt>
                <c:pt idx="124">
                  <c:v>117.93231535551276</c:v>
                </c:pt>
                <c:pt idx="125">
                  <c:v>118.23842416490191</c:v>
                </c:pt>
                <c:pt idx="126">
                  <c:v>118.42640384912453</c:v>
                </c:pt>
                <c:pt idx="127">
                  <c:v>120.03338051404511</c:v>
                </c:pt>
                <c:pt idx="128">
                  <c:v>121.59692943995682</c:v>
                </c:pt>
                <c:pt idx="129">
                  <c:v>123.27356580618162</c:v>
                </c:pt>
                <c:pt idx="130">
                  <c:v>128.67516953150832</c:v>
                </c:pt>
                <c:pt idx="131">
                  <c:v>129.24368917021391</c:v>
                </c:pt>
                <c:pt idx="132">
                  <c:v>129.52931032892764</c:v>
                </c:pt>
                <c:pt idx="133">
                  <c:v>129.87027179055818</c:v>
                </c:pt>
                <c:pt idx="134">
                  <c:v>130.29472253995192</c:v>
                </c:pt>
                <c:pt idx="135">
                  <c:v>132.64705446191749</c:v>
                </c:pt>
                <c:pt idx="136">
                  <c:v>132.91685638433876</c:v>
                </c:pt>
                <c:pt idx="137">
                  <c:v>135.85411833363094</c:v>
                </c:pt>
                <c:pt idx="138">
                  <c:v>138.3952609310906</c:v>
                </c:pt>
                <c:pt idx="139">
                  <c:v>138.52383487338648</c:v>
                </c:pt>
                <c:pt idx="140">
                  <c:v>139.59476811948599</c:v>
                </c:pt>
                <c:pt idx="141">
                  <c:v>140.80653580716057</c:v>
                </c:pt>
                <c:pt idx="142">
                  <c:v>142.08127304079579</c:v>
                </c:pt>
                <c:pt idx="143">
                  <c:v>143.3171040062258</c:v>
                </c:pt>
                <c:pt idx="144">
                  <c:v>143.38595298433793</c:v>
                </c:pt>
                <c:pt idx="145">
                  <c:v>143.41341961049591</c:v>
                </c:pt>
                <c:pt idx="146">
                  <c:v>143.58315295586792</c:v>
                </c:pt>
                <c:pt idx="147">
                  <c:v>143.71035373575592</c:v>
                </c:pt>
                <c:pt idx="148">
                  <c:v>143.81423777882924</c:v>
                </c:pt>
                <c:pt idx="149">
                  <c:v>144.10603225685128</c:v>
                </c:pt>
                <c:pt idx="150">
                  <c:v>144.45198980015641</c:v>
                </c:pt>
                <c:pt idx="151">
                  <c:v>145.70265024398162</c:v>
                </c:pt>
                <c:pt idx="152">
                  <c:v>146.53098133076762</c:v>
                </c:pt>
                <c:pt idx="153">
                  <c:v>146.67106078636934</c:v>
                </c:pt>
                <c:pt idx="154">
                  <c:v>147.18240754994125</c:v>
                </c:pt>
                <c:pt idx="155">
                  <c:v>147.46042480071199</c:v>
                </c:pt>
                <c:pt idx="156">
                  <c:v>147.89005742251041</c:v>
                </c:pt>
                <c:pt idx="157">
                  <c:v>147.98595753114378</c:v>
                </c:pt>
                <c:pt idx="158">
                  <c:v>148.39505858809429</c:v>
                </c:pt>
                <c:pt idx="159">
                  <c:v>155.64182776327652</c:v>
                </c:pt>
                <c:pt idx="160">
                  <c:v>156.35362752518739</c:v>
                </c:pt>
                <c:pt idx="161">
                  <c:v>156.70300023993968</c:v>
                </c:pt>
                <c:pt idx="162">
                  <c:v>157.15583812411612</c:v>
                </c:pt>
                <c:pt idx="163">
                  <c:v>158.30546387908961</c:v>
                </c:pt>
                <c:pt idx="164">
                  <c:v>158.72209452768982</c:v>
                </c:pt>
                <c:pt idx="165">
                  <c:v>159.70654049922098</c:v>
                </c:pt>
                <c:pt idx="166">
                  <c:v>160.20655909518385</c:v>
                </c:pt>
                <c:pt idx="167">
                  <c:v>160.32727408953389</c:v>
                </c:pt>
                <c:pt idx="168">
                  <c:v>161.9964957165609</c:v>
                </c:pt>
                <c:pt idx="169">
                  <c:v>167.62513233789412</c:v>
                </c:pt>
                <c:pt idx="170">
                  <c:v>167.70447849234088</c:v>
                </c:pt>
                <c:pt idx="171">
                  <c:v>171.12186422825408</c:v>
                </c:pt>
                <c:pt idx="172">
                  <c:v>171.31382659015998</c:v>
                </c:pt>
                <c:pt idx="173">
                  <c:v>171.6750578206092</c:v>
                </c:pt>
                <c:pt idx="174">
                  <c:v>171.68962719198018</c:v>
                </c:pt>
                <c:pt idx="175">
                  <c:v>171.76363439640392</c:v>
                </c:pt>
                <c:pt idx="176">
                  <c:v>171.98700214797776</c:v>
                </c:pt>
                <c:pt idx="177">
                  <c:v>172.06463902769468</c:v>
                </c:pt>
                <c:pt idx="178">
                  <c:v>172.23848003724191</c:v>
                </c:pt>
                <c:pt idx="179">
                  <c:v>172.50009196641213</c:v>
                </c:pt>
                <c:pt idx="180">
                  <c:v>173.39571476717725</c:v>
                </c:pt>
                <c:pt idx="181">
                  <c:v>173.60194585727092</c:v>
                </c:pt>
                <c:pt idx="182">
                  <c:v>176.62222923948184</c:v>
                </c:pt>
                <c:pt idx="183">
                  <c:v>178.62128515232467</c:v>
                </c:pt>
                <c:pt idx="184">
                  <c:v>178.90683030573868</c:v>
                </c:pt>
                <c:pt idx="185">
                  <c:v>180.56752751619851</c:v>
                </c:pt>
                <c:pt idx="186">
                  <c:v>180.75243827533683</c:v>
                </c:pt>
                <c:pt idx="187">
                  <c:v>181.51854297908818</c:v>
                </c:pt>
                <c:pt idx="188">
                  <c:v>185.92970138125949</c:v>
                </c:pt>
                <c:pt idx="189">
                  <c:v>188.42701425612819</c:v>
                </c:pt>
                <c:pt idx="190">
                  <c:v>188.79583081544666</c:v>
                </c:pt>
                <c:pt idx="191">
                  <c:v>189.28725236755665</c:v>
                </c:pt>
                <c:pt idx="192">
                  <c:v>190.27695621679223</c:v>
                </c:pt>
                <c:pt idx="193">
                  <c:v>191.23579009146908</c:v>
                </c:pt>
                <c:pt idx="194">
                  <c:v>191.82650665558182</c:v>
                </c:pt>
                <c:pt idx="195">
                  <c:v>192.03323769164228</c:v>
                </c:pt>
                <c:pt idx="196">
                  <c:v>192.24915016785752</c:v>
                </c:pt>
                <c:pt idx="197">
                  <c:v>193.20491849546394</c:v>
                </c:pt>
                <c:pt idx="198">
                  <c:v>193.60165771273569</c:v>
                </c:pt>
                <c:pt idx="199">
                  <c:v>195.66879917268452</c:v>
                </c:pt>
              </c:numCache>
            </c:numRef>
          </c:yVal>
        </c:ser>
        <c:ser>
          <c:idx val="6"/>
          <c:order val="1"/>
          <c:tx>
            <c:strRef>
              <c:f>Pulley!$A$13</c:f>
              <c:strCache>
                <c:ptCount val="1"/>
                <c:pt idx="0">
                  <c:v>Cot (Dim=19499, Verts=19499)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Pulley!$B$1:$GS$1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Pulley!$B$13:$GS$13</c:f>
              <c:numCache>
                <c:formatCode>General</c:formatCode>
                <c:ptCount val="200"/>
                <c:pt idx="0">
                  <c:v>0</c:v>
                </c:pt>
                <c:pt idx="1">
                  <c:v>2.241181772280771</c:v>
                </c:pt>
                <c:pt idx="2">
                  <c:v>2.2610107103627612</c:v>
                </c:pt>
                <c:pt idx="3">
                  <c:v>2.9109235795766542</c:v>
                </c:pt>
                <c:pt idx="4">
                  <c:v>5.0205773369290245</c:v>
                </c:pt>
                <c:pt idx="5">
                  <c:v>5.026341916628672</c:v>
                </c:pt>
                <c:pt idx="6">
                  <c:v>5.0710178315525969</c:v>
                </c:pt>
                <c:pt idx="7">
                  <c:v>7.5603704180754079</c:v>
                </c:pt>
                <c:pt idx="8">
                  <c:v>7.6020466571872669</c:v>
                </c:pt>
                <c:pt idx="9">
                  <c:v>9.6084328588947567</c:v>
                </c:pt>
                <c:pt idx="10">
                  <c:v>9.7055777654300019</c:v>
                </c:pt>
                <c:pt idx="11">
                  <c:v>10.574147746667514</c:v>
                </c:pt>
                <c:pt idx="12">
                  <c:v>10.61444913436552</c:v>
                </c:pt>
                <c:pt idx="13">
                  <c:v>13.086790045900107</c:v>
                </c:pt>
                <c:pt idx="14">
                  <c:v>15.731259314238303</c:v>
                </c:pt>
                <c:pt idx="15">
                  <c:v>15.782284205163124</c:v>
                </c:pt>
                <c:pt idx="16">
                  <c:v>15.999615446965716</c:v>
                </c:pt>
                <c:pt idx="17">
                  <c:v>16.17557447085364</c:v>
                </c:pt>
                <c:pt idx="18">
                  <c:v>18.238672448879587</c:v>
                </c:pt>
                <c:pt idx="19">
                  <c:v>18.620088997814122</c:v>
                </c:pt>
                <c:pt idx="20">
                  <c:v>18.697955582435597</c:v>
                </c:pt>
                <c:pt idx="21">
                  <c:v>19.696329102810815</c:v>
                </c:pt>
                <c:pt idx="22">
                  <c:v>19.80580713591122</c:v>
                </c:pt>
                <c:pt idx="23">
                  <c:v>22.532627301529047</c:v>
                </c:pt>
                <c:pt idx="24">
                  <c:v>22.744253078864887</c:v>
                </c:pt>
                <c:pt idx="25">
                  <c:v>24.774471164417136</c:v>
                </c:pt>
                <c:pt idx="26">
                  <c:v>24.904671620117814</c:v>
                </c:pt>
                <c:pt idx="27">
                  <c:v>26.656585323768613</c:v>
                </c:pt>
                <c:pt idx="28">
                  <c:v>26.741626808643129</c:v>
                </c:pt>
                <c:pt idx="29">
                  <c:v>29.095502482687706</c:v>
                </c:pt>
                <c:pt idx="30">
                  <c:v>29.188995756843731</c:v>
                </c:pt>
                <c:pt idx="31">
                  <c:v>32.210007100921871</c:v>
                </c:pt>
                <c:pt idx="32">
                  <c:v>32.707270927037307</c:v>
                </c:pt>
                <c:pt idx="33">
                  <c:v>33.293205913320413</c:v>
                </c:pt>
                <c:pt idx="34">
                  <c:v>33.535615525876111</c:v>
                </c:pt>
                <c:pt idx="35">
                  <c:v>33.809158598028553</c:v>
                </c:pt>
                <c:pt idx="36">
                  <c:v>36.215222888580413</c:v>
                </c:pt>
                <c:pt idx="37">
                  <c:v>36.621412098064162</c:v>
                </c:pt>
                <c:pt idx="38">
                  <c:v>37.609435385682474</c:v>
                </c:pt>
                <c:pt idx="39">
                  <c:v>37.897571475298832</c:v>
                </c:pt>
                <c:pt idx="40">
                  <c:v>38.930861830169093</c:v>
                </c:pt>
                <c:pt idx="41">
                  <c:v>40.230174110575213</c:v>
                </c:pt>
                <c:pt idx="42">
                  <c:v>40.32402714314744</c:v>
                </c:pt>
                <c:pt idx="43">
                  <c:v>42.115108911033566</c:v>
                </c:pt>
                <c:pt idx="44">
                  <c:v>42.194265896736354</c:v>
                </c:pt>
                <c:pt idx="45">
                  <c:v>42.857238165375193</c:v>
                </c:pt>
                <c:pt idx="46">
                  <c:v>43.314776555060611</c:v>
                </c:pt>
                <c:pt idx="47">
                  <c:v>44.806049508365483</c:v>
                </c:pt>
                <c:pt idx="48">
                  <c:v>45.072042720788389</c:v>
                </c:pt>
                <c:pt idx="49">
                  <c:v>47.662853936833116</c:v>
                </c:pt>
                <c:pt idx="50">
                  <c:v>48.120125463467645</c:v>
                </c:pt>
                <c:pt idx="51">
                  <c:v>48.268040220923567</c:v>
                </c:pt>
                <c:pt idx="52">
                  <c:v>49.954089421213922</c:v>
                </c:pt>
                <c:pt idx="53">
                  <c:v>55.214703316354431</c:v>
                </c:pt>
                <c:pt idx="54">
                  <c:v>55.276296321894122</c:v>
                </c:pt>
                <c:pt idx="55">
                  <c:v>56.433068264007545</c:v>
                </c:pt>
                <c:pt idx="56">
                  <c:v>56.452346585921326</c:v>
                </c:pt>
                <c:pt idx="57">
                  <c:v>56.808794549535001</c:v>
                </c:pt>
                <c:pt idx="58">
                  <c:v>57.133495944137813</c:v>
                </c:pt>
                <c:pt idx="59">
                  <c:v>57.413957187532191</c:v>
                </c:pt>
                <c:pt idx="60">
                  <c:v>57.80255201473328</c:v>
                </c:pt>
                <c:pt idx="61">
                  <c:v>57.850469133420198</c:v>
                </c:pt>
                <c:pt idx="62">
                  <c:v>60.614910233181263</c:v>
                </c:pt>
                <c:pt idx="63">
                  <c:v>60.980504167809578</c:v>
                </c:pt>
                <c:pt idx="64">
                  <c:v>63.718986924352329</c:v>
                </c:pt>
                <c:pt idx="65">
                  <c:v>64.276879333209536</c:v>
                </c:pt>
                <c:pt idx="66">
                  <c:v>65.085043680583311</c:v>
                </c:pt>
                <c:pt idx="67">
                  <c:v>66.770074409863611</c:v>
                </c:pt>
                <c:pt idx="68">
                  <c:v>66.90543478088297</c:v>
                </c:pt>
                <c:pt idx="69">
                  <c:v>68.620822026700196</c:v>
                </c:pt>
                <c:pt idx="70">
                  <c:v>68.719782615385583</c:v>
                </c:pt>
                <c:pt idx="71">
                  <c:v>68.913336021556319</c:v>
                </c:pt>
                <c:pt idx="72">
                  <c:v>69.702978721995549</c:v>
                </c:pt>
                <c:pt idx="73">
                  <c:v>71.973599880202372</c:v>
                </c:pt>
                <c:pt idx="74">
                  <c:v>73.45034062028229</c:v>
                </c:pt>
                <c:pt idx="75">
                  <c:v>74.091414917691779</c:v>
                </c:pt>
                <c:pt idx="76">
                  <c:v>74.415496446853581</c:v>
                </c:pt>
                <c:pt idx="77">
                  <c:v>74.567860047827935</c:v>
                </c:pt>
                <c:pt idx="78">
                  <c:v>75.220367231257683</c:v>
                </c:pt>
                <c:pt idx="79">
                  <c:v>75.343190105907127</c:v>
                </c:pt>
                <c:pt idx="80">
                  <c:v>76.206845077790348</c:v>
                </c:pt>
                <c:pt idx="81">
                  <c:v>76.270480092371088</c:v>
                </c:pt>
                <c:pt idx="82">
                  <c:v>76.613120426613364</c:v>
                </c:pt>
                <c:pt idx="83">
                  <c:v>78.64808799886795</c:v>
                </c:pt>
                <c:pt idx="84">
                  <c:v>78.857578871796548</c:v>
                </c:pt>
                <c:pt idx="85">
                  <c:v>85.236796536752294</c:v>
                </c:pt>
                <c:pt idx="86">
                  <c:v>86.249521546640963</c:v>
                </c:pt>
                <c:pt idx="87">
                  <c:v>87.362281353443905</c:v>
                </c:pt>
                <c:pt idx="88">
                  <c:v>88.537059795463321</c:v>
                </c:pt>
                <c:pt idx="89">
                  <c:v>88.755867229078873</c:v>
                </c:pt>
                <c:pt idx="90">
                  <c:v>92.011718057903138</c:v>
                </c:pt>
                <c:pt idx="91">
                  <c:v>92.226613752115227</c:v>
                </c:pt>
                <c:pt idx="92">
                  <c:v>93.726367207814249</c:v>
                </c:pt>
                <c:pt idx="93">
                  <c:v>94.236491130569718</c:v>
                </c:pt>
                <c:pt idx="94">
                  <c:v>94.646392776672343</c:v>
                </c:pt>
                <c:pt idx="95">
                  <c:v>95.653826128723125</c:v>
                </c:pt>
                <c:pt idx="96">
                  <c:v>95.783631356867858</c:v>
                </c:pt>
                <c:pt idx="97">
                  <c:v>95.941261280580207</c:v>
                </c:pt>
                <c:pt idx="98">
                  <c:v>96.778837989772654</c:v>
                </c:pt>
                <c:pt idx="99">
                  <c:v>96.966479872665118</c:v>
                </c:pt>
                <c:pt idx="100">
                  <c:v>97.432051177982459</c:v>
                </c:pt>
                <c:pt idx="101">
                  <c:v>97.731182700896611</c:v>
                </c:pt>
                <c:pt idx="102">
                  <c:v>97.812221240008597</c:v>
                </c:pt>
                <c:pt idx="103">
                  <c:v>99.225678278891039</c:v>
                </c:pt>
                <c:pt idx="104">
                  <c:v>100.59041423192134</c:v>
                </c:pt>
                <c:pt idx="105">
                  <c:v>102.01930034656031</c:v>
                </c:pt>
                <c:pt idx="106">
                  <c:v>102.22543685228025</c:v>
                </c:pt>
                <c:pt idx="107">
                  <c:v>103.44981466361155</c:v>
                </c:pt>
                <c:pt idx="108">
                  <c:v>104.32185386450971</c:v>
                </c:pt>
                <c:pt idx="109">
                  <c:v>104.64797064668585</c:v>
                </c:pt>
                <c:pt idx="110">
                  <c:v>108.1403668569736</c:v>
                </c:pt>
                <c:pt idx="111">
                  <c:v>109.20844905984653</c:v>
                </c:pt>
                <c:pt idx="112">
                  <c:v>111.06464541213943</c:v>
                </c:pt>
                <c:pt idx="113">
                  <c:v>112.56885446738376</c:v>
                </c:pt>
                <c:pt idx="114">
                  <c:v>113.10260083715907</c:v>
                </c:pt>
                <c:pt idx="115">
                  <c:v>113.4437362664758</c:v>
                </c:pt>
                <c:pt idx="116">
                  <c:v>113.58239188947091</c:v>
                </c:pt>
                <c:pt idx="117">
                  <c:v>118.10958167054851</c:v>
                </c:pt>
                <c:pt idx="118">
                  <c:v>118.41494056098466</c:v>
                </c:pt>
                <c:pt idx="119">
                  <c:v>119.12346702800598</c:v>
                </c:pt>
                <c:pt idx="120">
                  <c:v>119.54944463941231</c:v>
                </c:pt>
                <c:pt idx="121">
                  <c:v>119.60171095022534</c:v>
                </c:pt>
                <c:pt idx="122">
                  <c:v>119.71479332351886</c:v>
                </c:pt>
                <c:pt idx="123">
                  <c:v>120.80109315212837</c:v>
                </c:pt>
                <c:pt idx="124">
                  <c:v>121.28896779027158</c:v>
                </c:pt>
                <c:pt idx="125">
                  <c:v>121.61236864975301</c:v>
                </c:pt>
                <c:pt idx="126">
                  <c:v>121.87979076180247</c:v>
                </c:pt>
                <c:pt idx="127">
                  <c:v>122.06248892222743</c:v>
                </c:pt>
                <c:pt idx="128">
                  <c:v>122.42113259448745</c:v>
                </c:pt>
                <c:pt idx="129">
                  <c:v>124.40192358940705</c:v>
                </c:pt>
                <c:pt idx="130">
                  <c:v>130.37706837021241</c:v>
                </c:pt>
                <c:pt idx="131">
                  <c:v>130.66861456425647</c:v>
                </c:pt>
                <c:pt idx="132">
                  <c:v>131.14093176213785</c:v>
                </c:pt>
                <c:pt idx="133">
                  <c:v>131.37287291147149</c:v>
                </c:pt>
                <c:pt idx="134">
                  <c:v>131.64210226063742</c:v>
                </c:pt>
                <c:pt idx="135">
                  <c:v>134.15853806880799</c:v>
                </c:pt>
                <c:pt idx="136">
                  <c:v>134.53365124492055</c:v>
                </c:pt>
                <c:pt idx="137">
                  <c:v>137.19767245425058</c:v>
                </c:pt>
                <c:pt idx="138">
                  <c:v>140.4423657051384</c:v>
                </c:pt>
                <c:pt idx="139">
                  <c:v>141.11755962590354</c:v>
                </c:pt>
                <c:pt idx="140">
                  <c:v>141.271537917237</c:v>
                </c:pt>
                <c:pt idx="141">
                  <c:v>142.22662726416755</c:v>
                </c:pt>
                <c:pt idx="142">
                  <c:v>143.61530319746817</c:v>
                </c:pt>
                <c:pt idx="143">
                  <c:v>144.51045983239851</c:v>
                </c:pt>
                <c:pt idx="144">
                  <c:v>145.6902191550316</c:v>
                </c:pt>
                <c:pt idx="145">
                  <c:v>146.13527409655902</c:v>
                </c:pt>
                <c:pt idx="146">
                  <c:v>146.21820432312055</c:v>
                </c:pt>
                <c:pt idx="147">
                  <c:v>146.90019987366964</c:v>
                </c:pt>
                <c:pt idx="148">
                  <c:v>148.77323562227122</c:v>
                </c:pt>
                <c:pt idx="149">
                  <c:v>148.93873462797046</c:v>
                </c:pt>
                <c:pt idx="150">
                  <c:v>148.97711054808644</c:v>
                </c:pt>
                <c:pt idx="151">
                  <c:v>149.15990498189058</c:v>
                </c:pt>
                <c:pt idx="152">
                  <c:v>149.23782392571815</c:v>
                </c:pt>
                <c:pt idx="153">
                  <c:v>149.32893738950406</c:v>
                </c:pt>
                <c:pt idx="154">
                  <c:v>149.55064484753868</c:v>
                </c:pt>
                <c:pt idx="155">
                  <c:v>149.85441100470257</c:v>
                </c:pt>
                <c:pt idx="156">
                  <c:v>149.89588794103005</c:v>
                </c:pt>
                <c:pt idx="157">
                  <c:v>150.13896133319921</c:v>
                </c:pt>
                <c:pt idx="158">
                  <c:v>150.30872170267821</c:v>
                </c:pt>
                <c:pt idx="159">
                  <c:v>156.87405101050058</c:v>
                </c:pt>
                <c:pt idx="160">
                  <c:v>157.60551756585451</c:v>
                </c:pt>
                <c:pt idx="161">
                  <c:v>158.70966681675137</c:v>
                </c:pt>
                <c:pt idx="162">
                  <c:v>159.16211622939798</c:v>
                </c:pt>
                <c:pt idx="163">
                  <c:v>160.36417381783644</c:v>
                </c:pt>
                <c:pt idx="164">
                  <c:v>161.06685801085212</c:v>
                </c:pt>
                <c:pt idx="165">
                  <c:v>162.0753672601397</c:v>
                </c:pt>
                <c:pt idx="166">
                  <c:v>162.69474964513125</c:v>
                </c:pt>
                <c:pt idx="167">
                  <c:v>163.36058309103672</c:v>
                </c:pt>
                <c:pt idx="168">
                  <c:v>164.49776931202663</c:v>
                </c:pt>
                <c:pt idx="169">
                  <c:v>171.71221089990985</c:v>
                </c:pt>
                <c:pt idx="170">
                  <c:v>171.75346995437872</c:v>
                </c:pt>
                <c:pt idx="171">
                  <c:v>172.95324400582521</c:v>
                </c:pt>
                <c:pt idx="172">
                  <c:v>173.27240545861281</c:v>
                </c:pt>
                <c:pt idx="173">
                  <c:v>174.16314534115006</c:v>
                </c:pt>
                <c:pt idx="174">
                  <c:v>175.76013153173074</c:v>
                </c:pt>
                <c:pt idx="175">
                  <c:v>175.82193735210947</c:v>
                </c:pt>
                <c:pt idx="176">
                  <c:v>175.86070512176681</c:v>
                </c:pt>
                <c:pt idx="177">
                  <c:v>175.93025334863367</c:v>
                </c:pt>
                <c:pt idx="178">
                  <c:v>178.52916335156843</c:v>
                </c:pt>
                <c:pt idx="179">
                  <c:v>179.78829585275608</c:v>
                </c:pt>
                <c:pt idx="180">
                  <c:v>180.23331870315712</c:v>
                </c:pt>
                <c:pt idx="181">
                  <c:v>180.58047881919833</c:v>
                </c:pt>
                <c:pt idx="182">
                  <c:v>180.91575339543542</c:v>
                </c:pt>
                <c:pt idx="183">
                  <c:v>182.75678077899619</c:v>
                </c:pt>
                <c:pt idx="184">
                  <c:v>183.12656345011902</c:v>
                </c:pt>
                <c:pt idx="185">
                  <c:v>183.70226981212446</c:v>
                </c:pt>
                <c:pt idx="186">
                  <c:v>184.42347396306718</c:v>
                </c:pt>
                <c:pt idx="187">
                  <c:v>184.84420720882218</c:v>
                </c:pt>
                <c:pt idx="188">
                  <c:v>188.79610274551735</c:v>
                </c:pt>
                <c:pt idx="189">
                  <c:v>190.67357213657766</c:v>
                </c:pt>
                <c:pt idx="190">
                  <c:v>191.28354337651135</c:v>
                </c:pt>
                <c:pt idx="191">
                  <c:v>191.52667926192692</c:v>
                </c:pt>
                <c:pt idx="192">
                  <c:v>192.82369280428105</c:v>
                </c:pt>
                <c:pt idx="193">
                  <c:v>193.91641592518428</c:v>
                </c:pt>
                <c:pt idx="194">
                  <c:v>194.6388310938963</c:v>
                </c:pt>
                <c:pt idx="195">
                  <c:v>195.53404177703945</c:v>
                </c:pt>
                <c:pt idx="196">
                  <c:v>195.90875296956918</c:v>
                </c:pt>
                <c:pt idx="197">
                  <c:v>196.63425733144578</c:v>
                </c:pt>
                <c:pt idx="198">
                  <c:v>196.92220594132456</c:v>
                </c:pt>
                <c:pt idx="199">
                  <c:v>198.50360428952203</c:v>
                </c:pt>
              </c:numCache>
            </c:numRef>
          </c:yVal>
        </c:ser>
        <c:ser>
          <c:idx val="3"/>
          <c:order val="2"/>
          <c:tx>
            <c:strRef>
              <c:f>Pulley!$A$12</c:f>
              <c:strCache>
                <c:ptCount val="1"/>
                <c:pt idx="0">
                  <c:v>Cot (Dim=6459, Verts=6459)</c:v>
                </c:pt>
              </c:strCache>
            </c:strRef>
          </c:tx>
          <c:spPr>
            <a:ln w="317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Pulley!$B$1:$GS$1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Pulley!$B$12:$GS$12</c:f>
              <c:numCache>
                <c:formatCode>General</c:formatCode>
                <c:ptCount val="200"/>
                <c:pt idx="0">
                  <c:v>0</c:v>
                </c:pt>
                <c:pt idx="1">
                  <c:v>2.2453958438748471</c:v>
                </c:pt>
                <c:pt idx="2">
                  <c:v>2.2650575702984002</c:v>
                </c:pt>
                <c:pt idx="3">
                  <c:v>2.9149299033526748</c:v>
                </c:pt>
                <c:pt idx="4">
                  <c:v>5.0153988425372455</c:v>
                </c:pt>
                <c:pt idx="5">
                  <c:v>5.0301708947063464</c:v>
                </c:pt>
                <c:pt idx="6">
                  <c:v>5.0767131619795594</c:v>
                </c:pt>
                <c:pt idx="7">
                  <c:v>7.5963952409332505</c:v>
                </c:pt>
                <c:pt idx="8">
                  <c:v>7.6395578058979368</c:v>
                </c:pt>
                <c:pt idx="9">
                  <c:v>9.6384684641683389</c:v>
                </c:pt>
                <c:pt idx="10">
                  <c:v>9.7384627249237479</c:v>
                </c:pt>
                <c:pt idx="11">
                  <c:v>10.614366373039616</c:v>
                </c:pt>
                <c:pt idx="12">
                  <c:v>10.653157788791678</c:v>
                </c:pt>
                <c:pt idx="13">
                  <c:v>13.125015644424105</c:v>
                </c:pt>
                <c:pt idx="14">
                  <c:v>15.892932719872649</c:v>
                </c:pt>
                <c:pt idx="15">
                  <c:v>15.959001593037328</c:v>
                </c:pt>
                <c:pt idx="16">
                  <c:v>16.046600233981369</c:v>
                </c:pt>
                <c:pt idx="17">
                  <c:v>16.234937987614131</c:v>
                </c:pt>
                <c:pt idx="18">
                  <c:v>18.261691920525148</c:v>
                </c:pt>
                <c:pt idx="19">
                  <c:v>18.789670332587963</c:v>
                </c:pt>
                <c:pt idx="20">
                  <c:v>18.873004231738602</c:v>
                </c:pt>
                <c:pt idx="21">
                  <c:v>19.830380493675701</c:v>
                </c:pt>
                <c:pt idx="22">
                  <c:v>19.940893887853129</c:v>
                </c:pt>
                <c:pt idx="23">
                  <c:v>22.637980780387991</c:v>
                </c:pt>
                <c:pt idx="24">
                  <c:v>22.854536768137788</c:v>
                </c:pt>
                <c:pt idx="25">
                  <c:v>24.934639665125271</c:v>
                </c:pt>
                <c:pt idx="26">
                  <c:v>25.060979051622088</c:v>
                </c:pt>
                <c:pt idx="27">
                  <c:v>27.188218746224013</c:v>
                </c:pt>
                <c:pt idx="28">
                  <c:v>27.2627022505235</c:v>
                </c:pt>
                <c:pt idx="29">
                  <c:v>29.609218922590095</c:v>
                </c:pt>
                <c:pt idx="30">
                  <c:v>29.717475803881875</c:v>
                </c:pt>
                <c:pt idx="31">
                  <c:v>32.632314500875538</c:v>
                </c:pt>
                <c:pt idx="32">
                  <c:v>33.137918641833267</c:v>
                </c:pt>
                <c:pt idx="33">
                  <c:v>33.513111201259029</c:v>
                </c:pt>
                <c:pt idx="34">
                  <c:v>33.8576094428171</c:v>
                </c:pt>
                <c:pt idx="35">
                  <c:v>34.120385097570136</c:v>
                </c:pt>
                <c:pt idx="36">
                  <c:v>36.465327615437779</c:v>
                </c:pt>
                <c:pt idx="37">
                  <c:v>36.904207548650277</c:v>
                </c:pt>
                <c:pt idx="38">
                  <c:v>37.76695214594902</c:v>
                </c:pt>
                <c:pt idx="39">
                  <c:v>38.355199382337027</c:v>
                </c:pt>
                <c:pt idx="40">
                  <c:v>39.42578300405993</c:v>
                </c:pt>
                <c:pt idx="41">
                  <c:v>41.502528155825317</c:v>
                </c:pt>
                <c:pt idx="42">
                  <c:v>41.595220840828965</c:v>
                </c:pt>
                <c:pt idx="43">
                  <c:v>43.147208516214747</c:v>
                </c:pt>
                <c:pt idx="44">
                  <c:v>43.387067728727374</c:v>
                </c:pt>
                <c:pt idx="45">
                  <c:v>43.470241172246027</c:v>
                </c:pt>
                <c:pt idx="46">
                  <c:v>43.645139499957416</c:v>
                </c:pt>
                <c:pt idx="47">
                  <c:v>45.29456090201603</c:v>
                </c:pt>
                <c:pt idx="48">
                  <c:v>45.560378457746971</c:v>
                </c:pt>
                <c:pt idx="49">
                  <c:v>48.383110555044979</c:v>
                </c:pt>
                <c:pt idx="50">
                  <c:v>49.116009388039451</c:v>
                </c:pt>
                <c:pt idx="51">
                  <c:v>49.2921812267655</c:v>
                </c:pt>
                <c:pt idx="52">
                  <c:v>50.76833250352454</c:v>
                </c:pt>
                <c:pt idx="53">
                  <c:v>56.30561582212804</c:v>
                </c:pt>
                <c:pt idx="54">
                  <c:v>56.387429615292234</c:v>
                </c:pt>
                <c:pt idx="55">
                  <c:v>57.526934842413489</c:v>
                </c:pt>
                <c:pt idx="56">
                  <c:v>57.974454044645491</c:v>
                </c:pt>
                <c:pt idx="57">
                  <c:v>58.165423270640446</c:v>
                </c:pt>
                <c:pt idx="58">
                  <c:v>58.927481114456441</c:v>
                </c:pt>
                <c:pt idx="59">
                  <c:v>59.12938159149612</c:v>
                </c:pt>
                <c:pt idx="60">
                  <c:v>60.499701400514184</c:v>
                </c:pt>
                <c:pt idx="61">
                  <c:v>60.592250519952252</c:v>
                </c:pt>
                <c:pt idx="62">
                  <c:v>61.604916414607757</c:v>
                </c:pt>
                <c:pt idx="63">
                  <c:v>61.732105371450061</c:v>
                </c:pt>
                <c:pt idx="64">
                  <c:v>64.320134793540348</c:v>
                </c:pt>
                <c:pt idx="65">
                  <c:v>65.037913638995846</c:v>
                </c:pt>
                <c:pt idx="66">
                  <c:v>65.933592176980298</c:v>
                </c:pt>
                <c:pt idx="67">
                  <c:v>68.807295116990559</c:v>
                </c:pt>
                <c:pt idx="68">
                  <c:v>68.9548011348366</c:v>
                </c:pt>
                <c:pt idx="69">
                  <c:v>69.755520340892886</c:v>
                </c:pt>
                <c:pt idx="70">
                  <c:v>70.174358521185198</c:v>
                </c:pt>
                <c:pt idx="71">
                  <c:v>70.511139691356021</c:v>
                </c:pt>
                <c:pt idx="72">
                  <c:v>70.753184478474779</c:v>
                </c:pt>
                <c:pt idx="73">
                  <c:v>73.305055646182012</c:v>
                </c:pt>
                <c:pt idx="74">
                  <c:v>74.601174015011011</c:v>
                </c:pt>
                <c:pt idx="75">
                  <c:v>75.335077806962317</c:v>
                </c:pt>
                <c:pt idx="76">
                  <c:v>76.512303619618947</c:v>
                </c:pt>
                <c:pt idx="77">
                  <c:v>76.645833107428317</c:v>
                </c:pt>
                <c:pt idx="78">
                  <c:v>78.101918985174564</c:v>
                </c:pt>
                <c:pt idx="79">
                  <c:v>79.761376464753013</c:v>
                </c:pt>
                <c:pt idx="80">
                  <c:v>79.808643315879451</c:v>
                </c:pt>
                <c:pt idx="81">
                  <c:v>80.358443693872417</c:v>
                </c:pt>
                <c:pt idx="82">
                  <c:v>80.738635712984575</c:v>
                </c:pt>
                <c:pt idx="83">
                  <c:v>81.435648221666852</c:v>
                </c:pt>
                <c:pt idx="84">
                  <c:v>81.900483120084388</c:v>
                </c:pt>
                <c:pt idx="85">
                  <c:v>87.116606891032276</c:v>
                </c:pt>
                <c:pt idx="86">
                  <c:v>88.089966222907194</c:v>
                </c:pt>
                <c:pt idx="87">
                  <c:v>89.104353215339998</c:v>
                </c:pt>
                <c:pt idx="88">
                  <c:v>92.24435001095658</c:v>
                </c:pt>
                <c:pt idx="89">
                  <c:v>92.472604058770813</c:v>
                </c:pt>
                <c:pt idx="90">
                  <c:v>95.315810294691389</c:v>
                </c:pt>
                <c:pt idx="91">
                  <c:v>95.531653521634624</c:v>
                </c:pt>
                <c:pt idx="92">
                  <c:v>95.701155473095994</c:v>
                </c:pt>
                <c:pt idx="93">
                  <c:v>96.85794768328924</c:v>
                </c:pt>
                <c:pt idx="94">
                  <c:v>97.295991558209579</c:v>
                </c:pt>
                <c:pt idx="95">
                  <c:v>97.653373542500859</c:v>
                </c:pt>
                <c:pt idx="96">
                  <c:v>99.193087206554424</c:v>
                </c:pt>
                <c:pt idx="97">
                  <c:v>99.569500917789085</c:v>
                </c:pt>
                <c:pt idx="98">
                  <c:v>99.592491676321657</c:v>
                </c:pt>
                <c:pt idx="99">
                  <c:v>101.01029790733089</c:v>
                </c:pt>
                <c:pt idx="100">
                  <c:v>102.6541118073084</c:v>
                </c:pt>
                <c:pt idx="101">
                  <c:v>103.94143214049265</c:v>
                </c:pt>
                <c:pt idx="102">
                  <c:v>104.28652829040537</c:v>
                </c:pt>
                <c:pt idx="103">
                  <c:v>104.41665611882014</c:v>
                </c:pt>
                <c:pt idx="104">
                  <c:v>105.13574225542271</c:v>
                </c:pt>
                <c:pt idx="105">
                  <c:v>106.17762627613321</c:v>
                </c:pt>
                <c:pt idx="106">
                  <c:v>106.68230990846604</c:v>
                </c:pt>
                <c:pt idx="107">
                  <c:v>106.95594249797125</c:v>
                </c:pt>
                <c:pt idx="108">
                  <c:v>107.27209414090665</c:v>
                </c:pt>
                <c:pt idx="109">
                  <c:v>108.00233447743244</c:v>
                </c:pt>
                <c:pt idx="110">
                  <c:v>110.98374199355919</c:v>
                </c:pt>
                <c:pt idx="111">
                  <c:v>112.19858536234545</c:v>
                </c:pt>
                <c:pt idx="112">
                  <c:v>113.92549163352223</c:v>
                </c:pt>
                <c:pt idx="113">
                  <c:v>115.67405603698394</c:v>
                </c:pt>
                <c:pt idx="114">
                  <c:v>116.57413950431527</c:v>
                </c:pt>
                <c:pt idx="115">
                  <c:v>119.59459685421159</c:v>
                </c:pt>
                <c:pt idx="116">
                  <c:v>119.78101758529564</c:v>
                </c:pt>
                <c:pt idx="117">
                  <c:v>122.49106929288307</c:v>
                </c:pt>
                <c:pt idx="118">
                  <c:v>122.94132806390304</c:v>
                </c:pt>
                <c:pt idx="119">
                  <c:v>123.55211847206085</c:v>
                </c:pt>
                <c:pt idx="120">
                  <c:v>124.72094485464223</c:v>
                </c:pt>
                <c:pt idx="121">
                  <c:v>125.24855168524232</c:v>
                </c:pt>
                <c:pt idx="122">
                  <c:v>125.37789412556371</c:v>
                </c:pt>
                <c:pt idx="123">
                  <c:v>125.59179668386537</c:v>
                </c:pt>
                <c:pt idx="124">
                  <c:v>126.11649842302515</c:v>
                </c:pt>
                <c:pt idx="125">
                  <c:v>128.30704546491748</c:v>
                </c:pt>
                <c:pt idx="126">
                  <c:v>132.26574094238941</c:v>
                </c:pt>
                <c:pt idx="127">
                  <c:v>132.98323941274097</c:v>
                </c:pt>
                <c:pt idx="128">
                  <c:v>134.67293011137073</c:v>
                </c:pt>
                <c:pt idx="129">
                  <c:v>135.27194983217862</c:v>
                </c:pt>
                <c:pt idx="130">
                  <c:v>135.58401070100558</c:v>
                </c:pt>
                <c:pt idx="131">
                  <c:v>136.42409220706179</c:v>
                </c:pt>
                <c:pt idx="132">
                  <c:v>137.37577144956518</c:v>
                </c:pt>
                <c:pt idx="133">
                  <c:v>137.66854386243864</c:v>
                </c:pt>
                <c:pt idx="134">
                  <c:v>138.70363300939141</c:v>
                </c:pt>
                <c:pt idx="135">
                  <c:v>139.16762509349073</c:v>
                </c:pt>
                <c:pt idx="136">
                  <c:v>140.18364704436158</c:v>
                </c:pt>
                <c:pt idx="137">
                  <c:v>141.18116254935785</c:v>
                </c:pt>
                <c:pt idx="138">
                  <c:v>143.32939659663177</c:v>
                </c:pt>
                <c:pt idx="139">
                  <c:v>146.32935278379878</c:v>
                </c:pt>
                <c:pt idx="140">
                  <c:v>147.43703374760281</c:v>
                </c:pt>
                <c:pt idx="141">
                  <c:v>148.29046178421459</c:v>
                </c:pt>
                <c:pt idx="142">
                  <c:v>149.73418751128878</c:v>
                </c:pt>
                <c:pt idx="143">
                  <c:v>150.62609956444192</c:v>
                </c:pt>
                <c:pt idx="144">
                  <c:v>150.96069009298625</c:v>
                </c:pt>
                <c:pt idx="145">
                  <c:v>151.12415891269103</c:v>
                </c:pt>
                <c:pt idx="146">
                  <c:v>154.46173908434693</c:v>
                </c:pt>
                <c:pt idx="147">
                  <c:v>154.69588945437954</c:v>
                </c:pt>
                <c:pt idx="148">
                  <c:v>155.17354391327734</c:v>
                </c:pt>
                <c:pt idx="149">
                  <c:v>155.36618863387028</c:v>
                </c:pt>
                <c:pt idx="150">
                  <c:v>155.62119148001582</c:v>
                </c:pt>
                <c:pt idx="151">
                  <c:v>156.34700493010908</c:v>
                </c:pt>
                <c:pt idx="152">
                  <c:v>156.72744016617941</c:v>
                </c:pt>
                <c:pt idx="153">
                  <c:v>159.47991803183155</c:v>
                </c:pt>
                <c:pt idx="154">
                  <c:v>159.87475373860721</c:v>
                </c:pt>
                <c:pt idx="155">
                  <c:v>160.83770710050626</c:v>
                </c:pt>
                <c:pt idx="156">
                  <c:v>161.25000038002693</c:v>
                </c:pt>
                <c:pt idx="157">
                  <c:v>165.3797837862046</c:v>
                </c:pt>
                <c:pt idx="158">
                  <c:v>165.57490121253448</c:v>
                </c:pt>
                <c:pt idx="159">
                  <c:v>165.77349968157117</c:v>
                </c:pt>
                <c:pt idx="160">
                  <c:v>166.27560251174123</c:v>
                </c:pt>
                <c:pt idx="161">
                  <c:v>166.66988929135567</c:v>
                </c:pt>
                <c:pt idx="162">
                  <c:v>168.24527139786437</c:v>
                </c:pt>
                <c:pt idx="163">
                  <c:v>169.16043431657548</c:v>
                </c:pt>
                <c:pt idx="164">
                  <c:v>172.0338484364477</c:v>
                </c:pt>
                <c:pt idx="165">
                  <c:v>172.40523904190221</c:v>
                </c:pt>
                <c:pt idx="166">
                  <c:v>172.74095613788182</c:v>
                </c:pt>
                <c:pt idx="167">
                  <c:v>174.03280300889102</c:v>
                </c:pt>
                <c:pt idx="168">
                  <c:v>177.08399183480091</c:v>
                </c:pt>
                <c:pt idx="169">
                  <c:v>178.43028721321647</c:v>
                </c:pt>
                <c:pt idx="170">
                  <c:v>180.33355955888416</c:v>
                </c:pt>
                <c:pt idx="171">
                  <c:v>180.99551335651259</c:v>
                </c:pt>
                <c:pt idx="172">
                  <c:v>183.2558653542815</c:v>
                </c:pt>
                <c:pt idx="173">
                  <c:v>183.38924283149314</c:v>
                </c:pt>
                <c:pt idx="174">
                  <c:v>185.11046390628258</c:v>
                </c:pt>
                <c:pt idx="175">
                  <c:v>186.60904519136514</c:v>
                </c:pt>
                <c:pt idx="176">
                  <c:v>186.68152215576441</c:v>
                </c:pt>
                <c:pt idx="177">
                  <c:v>189.90904665404574</c:v>
                </c:pt>
                <c:pt idx="178">
                  <c:v>190.03576268902555</c:v>
                </c:pt>
                <c:pt idx="179">
                  <c:v>190.75663579466473</c:v>
                </c:pt>
                <c:pt idx="180">
                  <c:v>195.12598452619935</c:v>
                </c:pt>
                <c:pt idx="181">
                  <c:v>195.68773293724101</c:v>
                </c:pt>
                <c:pt idx="182">
                  <c:v>196.99789201835921</c:v>
                </c:pt>
                <c:pt idx="183">
                  <c:v>197.59655535876377</c:v>
                </c:pt>
                <c:pt idx="184">
                  <c:v>198.39099314908501</c:v>
                </c:pt>
                <c:pt idx="185">
                  <c:v>198.79989828126338</c:v>
                </c:pt>
                <c:pt idx="186">
                  <c:v>199.05826731766507</c:v>
                </c:pt>
                <c:pt idx="187">
                  <c:v>199.81199835869177</c:v>
                </c:pt>
                <c:pt idx="188">
                  <c:v>201.41252301820489</c:v>
                </c:pt>
                <c:pt idx="189">
                  <c:v>201.90489885907263</c:v>
                </c:pt>
                <c:pt idx="190">
                  <c:v>202.12358468420882</c:v>
                </c:pt>
                <c:pt idx="191">
                  <c:v>203.21930579191692</c:v>
                </c:pt>
                <c:pt idx="192">
                  <c:v>203.76023719598683</c:v>
                </c:pt>
                <c:pt idx="193">
                  <c:v>205.49078665450989</c:v>
                </c:pt>
                <c:pt idx="194">
                  <c:v>206.14181257910619</c:v>
                </c:pt>
                <c:pt idx="195">
                  <c:v>206.68868084155366</c:v>
                </c:pt>
                <c:pt idx="196">
                  <c:v>207.43837177867161</c:v>
                </c:pt>
                <c:pt idx="197">
                  <c:v>209.74510727708852</c:v>
                </c:pt>
                <c:pt idx="198">
                  <c:v>210.23166449004322</c:v>
                </c:pt>
                <c:pt idx="199">
                  <c:v>211.62922797634133</c:v>
                </c:pt>
              </c:numCache>
            </c:numRef>
          </c:yVal>
        </c:ser>
        <c:ser>
          <c:idx val="0"/>
          <c:order val="3"/>
          <c:tx>
            <c:strRef>
              <c:f>Pulley!$A$2</c:f>
              <c:strCache>
                <c:ptCount val="1"/>
                <c:pt idx="0">
                  <c:v>Oct (Dim=6160, Verts=6459)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Pulley!$B$1:$GS$1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</c:numCache>
            </c:numRef>
          </c:xVal>
          <c:yVal>
            <c:numRef>
              <c:f>Pulley!$B$9:$GS$9</c:f>
              <c:numCache>
                <c:formatCode>General</c:formatCode>
                <c:ptCount val="200"/>
                <c:pt idx="0">
                  <c:v>5.5737219480908435E-5</c:v>
                </c:pt>
                <c:pt idx="1">
                  <c:v>2.2950610844456372</c:v>
                </c:pt>
                <c:pt idx="2">
                  <c:v>2.3113295965074592</c:v>
                </c:pt>
                <c:pt idx="3">
                  <c:v>4.9932745444166384</c:v>
                </c:pt>
                <c:pt idx="4">
                  <c:v>6.8316941017084014</c:v>
                </c:pt>
                <c:pt idx="5">
                  <c:v>6.8936367316248504</c:v>
                </c:pt>
                <c:pt idx="6">
                  <c:v>7.6666359605257304</c:v>
                </c:pt>
                <c:pt idx="7">
                  <c:v>7.7304297417316503</c:v>
                </c:pt>
                <c:pt idx="8">
                  <c:v>7.7598117014313353</c:v>
                </c:pt>
                <c:pt idx="9">
                  <c:v>11.626165807283192</c:v>
                </c:pt>
                <c:pt idx="10">
                  <c:v>11.668852072372314</c:v>
                </c:pt>
                <c:pt idx="11">
                  <c:v>13.530336704489272</c:v>
                </c:pt>
                <c:pt idx="12">
                  <c:v>13.700372382052322</c:v>
                </c:pt>
                <c:pt idx="13">
                  <c:v>15.881986267767926</c:v>
                </c:pt>
                <c:pt idx="14">
                  <c:v>15.934581934878054</c:v>
                </c:pt>
                <c:pt idx="15">
                  <c:v>16.47164720272281</c:v>
                </c:pt>
                <c:pt idx="16">
                  <c:v>19.070467688306252</c:v>
                </c:pt>
                <c:pt idx="17">
                  <c:v>19.145905481363688</c:v>
                </c:pt>
                <c:pt idx="18">
                  <c:v>20.317435963592995</c:v>
                </c:pt>
                <c:pt idx="19">
                  <c:v>21.002777436316929</c:v>
                </c:pt>
                <c:pt idx="20">
                  <c:v>26.569170784549289</c:v>
                </c:pt>
                <c:pt idx="21">
                  <c:v>26.606403247162579</c:v>
                </c:pt>
                <c:pt idx="22">
                  <c:v>26.721958326193121</c:v>
                </c:pt>
                <c:pt idx="23">
                  <c:v>27.134579273003567</c:v>
                </c:pt>
                <c:pt idx="24">
                  <c:v>29.093382779340789</c:v>
                </c:pt>
                <c:pt idx="25">
                  <c:v>29.1912944948957</c:v>
                </c:pt>
                <c:pt idx="26">
                  <c:v>29.64506639974957</c:v>
                </c:pt>
                <c:pt idx="27">
                  <c:v>31.151879903249711</c:v>
                </c:pt>
                <c:pt idx="28">
                  <c:v>31.768426446074212</c:v>
                </c:pt>
                <c:pt idx="29">
                  <c:v>35.341450766857996</c:v>
                </c:pt>
                <c:pt idx="30">
                  <c:v>36.914177754910874</c:v>
                </c:pt>
                <c:pt idx="31">
                  <c:v>39.402510181416545</c:v>
                </c:pt>
                <c:pt idx="32">
                  <c:v>39.822439460005654</c:v>
                </c:pt>
                <c:pt idx="33">
                  <c:v>39.925124308356011</c:v>
                </c:pt>
                <c:pt idx="34">
                  <c:v>41.609268309144554</c:v>
                </c:pt>
                <c:pt idx="35">
                  <c:v>41.730066064819546</c:v>
                </c:pt>
                <c:pt idx="36">
                  <c:v>41.845457310204885</c:v>
                </c:pt>
                <c:pt idx="37">
                  <c:v>42.126095899297908</c:v>
                </c:pt>
                <c:pt idx="38">
                  <c:v>42.80286904128149</c:v>
                </c:pt>
                <c:pt idx="39">
                  <c:v>43.026834701209147</c:v>
                </c:pt>
                <c:pt idx="40">
                  <c:v>43.612941966170617</c:v>
                </c:pt>
                <c:pt idx="41">
                  <c:v>44.521218804765013</c:v>
                </c:pt>
                <c:pt idx="42">
                  <c:v>46.41326770123699</c:v>
                </c:pt>
                <c:pt idx="43">
                  <c:v>47.698969966050065</c:v>
                </c:pt>
                <c:pt idx="44">
                  <c:v>48.149291230316024</c:v>
                </c:pt>
                <c:pt idx="45">
                  <c:v>50.231512141643883</c:v>
                </c:pt>
                <c:pt idx="46">
                  <c:v>52.933596804858958</c:v>
                </c:pt>
                <c:pt idx="47">
                  <c:v>54.297265305685372</c:v>
                </c:pt>
                <c:pt idx="48">
                  <c:v>54.820186831835301</c:v>
                </c:pt>
                <c:pt idx="49">
                  <c:v>55.371846806150906</c:v>
                </c:pt>
                <c:pt idx="50">
                  <c:v>55.429477402087414</c:v>
                </c:pt>
                <c:pt idx="51">
                  <c:v>56.378393429710044</c:v>
                </c:pt>
                <c:pt idx="52">
                  <c:v>56.657890250306949</c:v>
                </c:pt>
                <c:pt idx="53">
                  <c:v>56.740666777262589</c:v>
                </c:pt>
                <c:pt idx="54">
                  <c:v>57.100906560807843</c:v>
                </c:pt>
                <c:pt idx="55">
                  <c:v>60.745080286762246</c:v>
                </c:pt>
                <c:pt idx="56">
                  <c:v>62.483046173489434</c:v>
                </c:pt>
                <c:pt idx="57">
                  <c:v>63.830554258679953</c:v>
                </c:pt>
                <c:pt idx="58">
                  <c:v>64.675667315548864</c:v>
                </c:pt>
                <c:pt idx="59">
                  <c:v>65.97664157849934</c:v>
                </c:pt>
                <c:pt idx="60">
                  <c:v>66.494252867739064</c:v>
                </c:pt>
                <c:pt idx="61">
                  <c:v>67.096083095614091</c:v>
                </c:pt>
                <c:pt idx="62">
                  <c:v>67.358304756184879</c:v>
                </c:pt>
                <c:pt idx="63">
                  <c:v>69.163222866555529</c:v>
                </c:pt>
                <c:pt idx="64">
                  <c:v>69.898496442901319</c:v>
                </c:pt>
                <c:pt idx="65">
                  <c:v>71.884925342021248</c:v>
                </c:pt>
                <c:pt idx="66">
                  <c:v>72.432094247652074</c:v>
                </c:pt>
                <c:pt idx="67">
                  <c:v>73.120180356183326</c:v>
                </c:pt>
                <c:pt idx="68">
                  <c:v>73.258792065006219</c:v>
                </c:pt>
                <c:pt idx="69">
                  <c:v>73.278276445731379</c:v>
                </c:pt>
                <c:pt idx="70">
                  <c:v>73.99190709085191</c:v>
                </c:pt>
                <c:pt idx="71">
                  <c:v>74.099547484716126</c:v>
                </c:pt>
                <c:pt idx="72">
                  <c:v>74.182658434988426</c:v>
                </c:pt>
                <c:pt idx="73">
                  <c:v>74.57224808710707</c:v>
                </c:pt>
                <c:pt idx="74">
                  <c:v>76.678383643605358</c:v>
                </c:pt>
                <c:pt idx="75">
                  <c:v>77.856553610979702</c:v>
                </c:pt>
                <c:pt idx="76">
                  <c:v>78.859938414087907</c:v>
                </c:pt>
                <c:pt idx="77">
                  <c:v>82.970769476636619</c:v>
                </c:pt>
                <c:pt idx="78">
                  <c:v>84.120998206983828</c:v>
                </c:pt>
                <c:pt idx="79">
                  <c:v>84.47852037882798</c:v>
                </c:pt>
                <c:pt idx="80">
                  <c:v>85.14192841118286</c:v>
                </c:pt>
                <c:pt idx="81">
                  <c:v>86.320748646117579</c:v>
                </c:pt>
                <c:pt idx="82">
                  <c:v>87.260726450543402</c:v>
                </c:pt>
                <c:pt idx="83">
                  <c:v>89.752952037379458</c:v>
                </c:pt>
                <c:pt idx="84">
                  <c:v>90.819343544594588</c:v>
                </c:pt>
                <c:pt idx="85">
                  <c:v>91.71192444438222</c:v>
                </c:pt>
                <c:pt idx="86">
                  <c:v>92.898453305671453</c:v>
                </c:pt>
                <c:pt idx="87">
                  <c:v>93.091400358454138</c:v>
                </c:pt>
                <c:pt idx="88">
                  <c:v>93.4466136582068</c:v>
                </c:pt>
                <c:pt idx="89">
                  <c:v>93.580281644561452</c:v>
                </c:pt>
                <c:pt idx="90">
                  <c:v>93.737156582300656</c:v>
                </c:pt>
                <c:pt idx="91">
                  <c:v>94.123761759666209</c:v>
                </c:pt>
                <c:pt idx="92">
                  <c:v>95.022085282066698</c:v>
                </c:pt>
                <c:pt idx="93">
                  <c:v>95.50553303377788</c:v>
                </c:pt>
                <c:pt idx="94">
                  <c:v>96.243478618645241</c:v>
                </c:pt>
                <c:pt idx="95">
                  <c:v>97.182895672862685</c:v>
                </c:pt>
                <c:pt idx="96">
                  <c:v>99.997920832812724</c:v>
                </c:pt>
                <c:pt idx="97">
                  <c:v>100.44096754543322</c:v>
                </c:pt>
                <c:pt idx="98">
                  <c:v>101.10531804349883</c:v>
                </c:pt>
                <c:pt idx="99">
                  <c:v>102.78000360704281</c:v>
                </c:pt>
                <c:pt idx="100">
                  <c:v>103.96207349077376</c:v>
                </c:pt>
                <c:pt idx="101">
                  <c:v>104.68057692008215</c:v>
                </c:pt>
                <c:pt idx="102">
                  <c:v>108.15212234326407</c:v>
                </c:pt>
                <c:pt idx="103">
                  <c:v>108.36615833309067</c:v>
                </c:pt>
                <c:pt idx="104">
                  <c:v>108.59730058227829</c:v>
                </c:pt>
                <c:pt idx="105">
                  <c:v>109.37563876120281</c:v>
                </c:pt>
                <c:pt idx="106">
                  <c:v>110.36925772785568</c:v>
                </c:pt>
                <c:pt idx="107">
                  <c:v>113.68563917703595</c:v>
                </c:pt>
                <c:pt idx="108">
                  <c:v>113.96476779418332</c:v>
                </c:pt>
                <c:pt idx="109">
                  <c:v>114.998747263767</c:v>
                </c:pt>
                <c:pt idx="110">
                  <c:v>115.2376538765287</c:v>
                </c:pt>
                <c:pt idx="111">
                  <c:v>115.71759693943889</c:v>
                </c:pt>
                <c:pt idx="112">
                  <c:v>115.80715651710457</c:v>
                </c:pt>
                <c:pt idx="113">
                  <c:v>116.07159584340855</c:v>
                </c:pt>
                <c:pt idx="114">
                  <c:v>116.25188885836288</c:v>
                </c:pt>
                <c:pt idx="115">
                  <c:v>116.42815865947458</c:v>
                </c:pt>
                <c:pt idx="116">
                  <c:v>116.86450001569088</c:v>
                </c:pt>
                <c:pt idx="117">
                  <c:v>118.46175138031565</c:v>
                </c:pt>
                <c:pt idx="118">
                  <c:v>119.03551538467178</c:v>
                </c:pt>
                <c:pt idx="119">
                  <c:v>120.3883337067725</c:v>
                </c:pt>
                <c:pt idx="120">
                  <c:v>123.41599467003572</c:v>
                </c:pt>
                <c:pt idx="121">
                  <c:v>123.8839221396307</c:v>
                </c:pt>
                <c:pt idx="122">
                  <c:v>124.52145290108678</c:v>
                </c:pt>
                <c:pt idx="123">
                  <c:v>127.38054255555254</c:v>
                </c:pt>
                <c:pt idx="124">
                  <c:v>127.79836902086157</c:v>
                </c:pt>
                <c:pt idx="125">
                  <c:v>128.29812750980057</c:v>
                </c:pt>
                <c:pt idx="126">
                  <c:v>132.42653775357184</c:v>
                </c:pt>
                <c:pt idx="127">
                  <c:v>133.08461528093636</c:v>
                </c:pt>
                <c:pt idx="128">
                  <c:v>133.22471331561161</c:v>
                </c:pt>
                <c:pt idx="129">
                  <c:v>133.71606899646162</c:v>
                </c:pt>
                <c:pt idx="130">
                  <c:v>135.089481376658</c:v>
                </c:pt>
                <c:pt idx="131">
                  <c:v>135.74307628037039</c:v>
                </c:pt>
                <c:pt idx="132">
                  <c:v>137.83236061751367</c:v>
                </c:pt>
                <c:pt idx="133">
                  <c:v>139.86634012087683</c:v>
                </c:pt>
                <c:pt idx="134">
                  <c:v>140.38156484371839</c:v>
                </c:pt>
                <c:pt idx="135">
                  <c:v>140.45293213074709</c:v>
                </c:pt>
                <c:pt idx="136">
                  <c:v>140.87992990217037</c:v>
                </c:pt>
                <c:pt idx="137">
                  <c:v>141.06463966951637</c:v>
                </c:pt>
                <c:pt idx="138">
                  <c:v>141.11827914273724</c:v>
                </c:pt>
                <c:pt idx="139">
                  <c:v>142.2573587401821</c:v>
                </c:pt>
                <c:pt idx="140">
                  <c:v>144.14800238312083</c:v>
                </c:pt>
                <c:pt idx="141">
                  <c:v>144.91866571582338</c:v>
                </c:pt>
                <c:pt idx="142">
                  <c:v>145.74642760736768</c:v>
                </c:pt>
                <c:pt idx="143">
                  <c:v>145.79744574226589</c:v>
                </c:pt>
                <c:pt idx="144">
                  <c:v>147.79759950943139</c:v>
                </c:pt>
                <c:pt idx="145">
                  <c:v>148.82731761523593</c:v>
                </c:pt>
                <c:pt idx="146">
                  <c:v>152.69520702813233</c:v>
                </c:pt>
                <c:pt idx="147">
                  <c:v>153.52717623524404</c:v>
                </c:pt>
                <c:pt idx="148">
                  <c:v>153.92686783614158</c:v>
                </c:pt>
                <c:pt idx="149">
                  <c:v>154.07146031751552</c:v>
                </c:pt>
                <c:pt idx="150">
                  <c:v>154.88308375050951</c:v>
                </c:pt>
                <c:pt idx="151">
                  <c:v>155.49407515045922</c:v>
                </c:pt>
                <c:pt idx="152">
                  <c:v>155.74377451571999</c:v>
                </c:pt>
                <c:pt idx="153">
                  <c:v>156.28024018620462</c:v>
                </c:pt>
                <c:pt idx="154">
                  <c:v>157.31461488334418</c:v>
                </c:pt>
                <c:pt idx="155">
                  <c:v>159.74481507893748</c:v>
                </c:pt>
                <c:pt idx="156">
                  <c:v>160.50631892857254</c:v>
                </c:pt>
                <c:pt idx="157">
                  <c:v>161.16504165647774</c:v>
                </c:pt>
                <c:pt idx="158">
                  <c:v>161.47057282559192</c:v>
                </c:pt>
                <c:pt idx="159">
                  <c:v>162.67071001346838</c:v>
                </c:pt>
                <c:pt idx="160">
                  <c:v>163.71061114036991</c:v>
                </c:pt>
                <c:pt idx="161">
                  <c:v>164.2668787248291</c:v>
                </c:pt>
                <c:pt idx="162">
                  <c:v>164.57378812337069</c:v>
                </c:pt>
                <c:pt idx="163">
                  <c:v>166.40321540925356</c:v>
                </c:pt>
                <c:pt idx="164">
                  <c:v>166.70432813696925</c:v>
                </c:pt>
                <c:pt idx="165">
                  <c:v>167.39566220529071</c:v>
                </c:pt>
                <c:pt idx="166">
                  <c:v>167.51663730666448</c:v>
                </c:pt>
                <c:pt idx="167">
                  <c:v>167.7110031250339</c:v>
                </c:pt>
                <c:pt idx="168">
                  <c:v>168.12521680511665</c:v>
                </c:pt>
                <c:pt idx="169">
                  <c:v>171.49907852864138</c:v>
                </c:pt>
                <c:pt idx="170">
                  <c:v>172.1255598085869</c:v>
                </c:pt>
                <c:pt idx="171">
                  <c:v>173.81712699360676</c:v>
                </c:pt>
                <c:pt idx="172">
                  <c:v>174.90786553169474</c:v>
                </c:pt>
                <c:pt idx="173">
                  <c:v>177.09915404750672</c:v>
                </c:pt>
                <c:pt idx="174">
                  <c:v>177.39162581719674</c:v>
                </c:pt>
                <c:pt idx="175">
                  <c:v>179.3945934694417</c:v>
                </c:pt>
                <c:pt idx="176">
                  <c:v>180.11647153403928</c:v>
                </c:pt>
                <c:pt idx="177">
                  <c:v>182.1666198980725</c:v>
                </c:pt>
                <c:pt idx="178">
                  <c:v>183.05725168418454</c:v>
                </c:pt>
                <c:pt idx="179">
                  <c:v>183.44907420309499</c:v>
                </c:pt>
                <c:pt idx="180">
                  <c:v>183.70751586678142</c:v>
                </c:pt>
                <c:pt idx="181">
                  <c:v>186.45913065003603</c:v>
                </c:pt>
                <c:pt idx="182">
                  <c:v>188.29960066140072</c:v>
                </c:pt>
                <c:pt idx="183">
                  <c:v>189.60253248306037</c:v>
                </c:pt>
                <c:pt idx="184">
                  <c:v>190.24159179553479</c:v>
                </c:pt>
                <c:pt idx="185">
                  <c:v>190.87670558847381</c:v>
                </c:pt>
                <c:pt idx="186">
                  <c:v>191.07746429701712</c:v>
                </c:pt>
                <c:pt idx="187">
                  <c:v>191.3431129520838</c:v>
                </c:pt>
                <c:pt idx="188">
                  <c:v>193.28897866747482</c:v>
                </c:pt>
                <c:pt idx="189">
                  <c:v>193.52863519918913</c:v>
                </c:pt>
                <c:pt idx="190">
                  <c:v>194.09469226619652</c:v>
                </c:pt>
                <c:pt idx="191">
                  <c:v>194.88573515315016</c:v>
                </c:pt>
                <c:pt idx="192">
                  <c:v>195.58326111985392</c:v>
                </c:pt>
                <c:pt idx="193">
                  <c:v>195.99469469498803</c:v>
                </c:pt>
                <c:pt idx="194">
                  <c:v>196.14579998600792</c:v>
                </c:pt>
                <c:pt idx="195">
                  <c:v>196.61470539045416</c:v>
                </c:pt>
                <c:pt idx="196">
                  <c:v>197.54266929057169</c:v>
                </c:pt>
                <c:pt idx="197">
                  <c:v>198.42353692923524</c:v>
                </c:pt>
                <c:pt idx="198">
                  <c:v>198.53441008182941</c:v>
                </c:pt>
                <c:pt idx="199">
                  <c:v>200</c:v>
                </c:pt>
              </c:numCache>
            </c:numRef>
          </c:yVal>
        </c:ser>
        <c:axId val="71363968"/>
        <c:axId val="71640576"/>
      </c:scatterChart>
      <c:valAx>
        <c:axId val="71363968"/>
        <c:scaling>
          <c:orientation val="minMax"/>
          <c:max val="200"/>
          <c:min val="15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Eigenvalue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1640576"/>
        <c:crosses val="autoZero"/>
        <c:crossBetween val="midCat"/>
        <c:majorUnit val="50"/>
        <c:minorUnit val="10"/>
      </c:valAx>
      <c:valAx>
        <c:axId val="71640576"/>
        <c:scaling>
          <c:orientation val="minMax"/>
          <c:max val="200"/>
          <c:min val="15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Eigenvalue</a:t>
                </a:r>
              </a:p>
            </c:rich>
          </c:tx>
          <c:layout>
            <c:manualLayout>
              <c:xMode val="edge"/>
              <c:yMode val="edge"/>
              <c:x val="0"/>
              <c:y val="0.3683695282725869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71363968"/>
        <c:crosses val="autoZero"/>
        <c:crossBetween val="midCat"/>
        <c:majorUnit val="50"/>
        <c:minorUnit val="0.5"/>
      </c:valAx>
      <c:spPr>
        <a:noFill/>
      </c:spPr>
    </c:plotArea>
    <c:dispBlanksAs val="gap"/>
  </c:chart>
  <c:spPr>
    <a:noFill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0.jpeg"/><Relationship Id="rId5" Type="http://schemas.openxmlformats.org/officeDocument/2006/relationships/image" Target="../media/image53.jpeg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tags" Target="../tags/tag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0.jpeg"/><Relationship Id="rId5" Type="http://schemas.openxmlformats.org/officeDocument/2006/relationships/image" Target="../media/image55.jpeg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chart" Target="../charts/char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2.jpeg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3.png"/><Relationship Id="rId5" Type="http://schemas.openxmlformats.org/officeDocument/2006/relationships/chart" Target="../charts/chart4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3.jpeg"/><Relationship Id="rId7" Type="http://schemas.openxmlformats.org/officeDocument/2006/relationships/image" Target="../media/image8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png"/><Relationship Id="rId9" Type="http://schemas.openxmlformats.org/officeDocument/2006/relationships/image" Target="../media/image9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007"/>
            <a:ext cx="7772400" cy="1848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the Laplace-Beltrami Operator by Restricting 3D Functions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7"/>
            <a:ext cx="7482348" cy="123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 smtClean="0"/>
              <a:t>Ming Chuang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err="1" smtClean="0"/>
              <a:t>Linjie</a:t>
            </a:r>
            <a:r>
              <a:rPr lang="en-US" sz="2800" dirty="0" smtClean="0"/>
              <a:t> Luo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Benedict Brown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err="1" smtClean="0"/>
              <a:t>Szymon</a:t>
            </a:r>
            <a:r>
              <a:rPr lang="en-US" sz="2800" dirty="0" smtClean="0"/>
              <a:t> Rusinkiewicz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and </a:t>
            </a:r>
            <a:r>
              <a:rPr lang="en-US" sz="2800" dirty="0" err="1" smtClean="0"/>
              <a:t>Misha</a:t>
            </a:r>
            <a:r>
              <a:rPr lang="en-US" sz="2800" dirty="0" smtClean="0"/>
              <a:t> Kazhdan</a:t>
            </a:r>
            <a:r>
              <a:rPr lang="en-US" sz="2800" baseline="30000" dirty="0" smtClean="0"/>
              <a:t>1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1251" y="6371614"/>
            <a:ext cx="300658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Johns Hopkins University 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66443" y="6376534"/>
            <a:ext cx="25494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Princeton University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437237" y="6371622"/>
            <a:ext cx="364776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2100" dirty="0" err="1" smtClean="0"/>
              <a:t>Katholieke</a:t>
            </a:r>
            <a:r>
              <a:rPr lang="en-US" sz="2100" dirty="0" smtClean="0"/>
              <a:t> </a:t>
            </a:r>
            <a:r>
              <a:rPr lang="en-US" sz="2100" dirty="0" err="1" smtClean="0"/>
              <a:t>Universiteit</a:t>
            </a:r>
            <a:r>
              <a:rPr lang="en-US" sz="2100" dirty="0" smtClean="0"/>
              <a:t> Leuven</a:t>
            </a:r>
            <a:endParaRPr kumimoji="0" lang="en-US" sz="2100" b="0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</p:spTree>
  </p:cSld>
  <p:clrMapOvr>
    <a:masterClrMapping/>
  </p:clrMapOvr>
  <p:transition advTm="26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 (Regular Grids)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one dimension, use translates of  B-</a:t>
            </a:r>
            <a:r>
              <a:rPr lang="en-US" dirty="0" err="1" smtClean="0"/>
              <a:t>splines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higher dimensions, use</a:t>
            </a:r>
            <a:br>
              <a:rPr lang="en-US" dirty="0" smtClean="0"/>
            </a:br>
            <a:r>
              <a:rPr lang="en-US" dirty="0" smtClean="0"/>
              <a:t>translates of tensor-products:</a:t>
            </a: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3905830" y="2108775"/>
            <a:ext cx="3942770" cy="761888"/>
            <a:chOff x="1771650" y="3124200"/>
            <a:chExt cx="7448550" cy="2220616"/>
          </a:xfrm>
        </p:grpSpPr>
        <p:pic>
          <p:nvPicPr>
            <p:cNvPr id="10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124200"/>
              <a:ext cx="2876550" cy="2143125"/>
            </a:xfrm>
            <a:prstGeom prst="rect">
              <a:avLst/>
            </a:prstGeom>
            <a:noFill/>
          </p:spPr>
        </p:pic>
        <p:pic>
          <p:nvPicPr>
            <p:cNvPr id="11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3124200"/>
              <a:ext cx="2876550" cy="2143125"/>
            </a:xfrm>
            <a:prstGeom prst="rect">
              <a:avLst/>
            </a:prstGeom>
            <a:noFill/>
          </p:spPr>
        </p:pic>
        <p:pic>
          <p:nvPicPr>
            <p:cNvPr id="12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4850" y="3124200"/>
              <a:ext cx="2876550" cy="2143125"/>
            </a:xfrm>
            <a:prstGeom prst="rect">
              <a:avLst/>
            </a:prstGeom>
            <a:noFill/>
          </p:spPr>
        </p:pic>
        <p:pic>
          <p:nvPicPr>
            <p:cNvPr id="13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9696" y="3124200"/>
              <a:ext cx="2876550" cy="2143125"/>
            </a:xfrm>
            <a:prstGeom prst="rect">
              <a:avLst/>
            </a:prstGeom>
            <a:noFill/>
          </p:spPr>
        </p:pic>
        <p:pic>
          <p:nvPicPr>
            <p:cNvPr id="14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43650" y="3124200"/>
              <a:ext cx="2876550" cy="2143125"/>
            </a:xfrm>
            <a:prstGeom prst="rect">
              <a:avLst/>
            </a:prstGeom>
            <a:noFill/>
          </p:spPr>
        </p:pic>
        <p:pic>
          <p:nvPicPr>
            <p:cNvPr id="15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1650" y="3124200"/>
              <a:ext cx="2876550" cy="2143125"/>
            </a:xfrm>
            <a:prstGeom prst="rect">
              <a:avLst/>
            </a:prstGeom>
            <a:noFill/>
          </p:spPr>
        </p:pic>
        <p:grpSp>
          <p:nvGrpSpPr>
            <p:cNvPr id="5" name="Group 30"/>
            <p:cNvGrpSpPr/>
            <p:nvPr/>
          </p:nvGrpSpPr>
          <p:grpSpPr>
            <a:xfrm>
              <a:off x="1828800" y="5161936"/>
              <a:ext cx="7315200" cy="182880"/>
              <a:chOff x="1828800" y="5161936"/>
              <a:chExt cx="7315200" cy="18288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28800" y="5257800"/>
                <a:ext cx="73152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53949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4805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5661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517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3093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7223760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8138159" y="5253376"/>
                <a:ext cx="18288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" descr="C:\Talks\SGP-09\temp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8775" y="2111188"/>
            <a:ext cx="1522655" cy="735301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>
          <a:xfrm rot="5400000">
            <a:off x="1657930" y="2574579"/>
            <a:ext cx="1143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66092" y="2841279"/>
            <a:ext cx="177773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8030" y="207927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220030" y="230787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03197" y="18138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baseline="-25000" dirty="0" smtClean="0"/>
              <a:t>-1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6297" y="1813807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4632" y="1813807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baseline="-25000" dirty="0" smtClean="0"/>
              <a:t>+1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16002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484602" y="16002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2895600" y="2841279"/>
            <a:ext cx="152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408472" y="2841279"/>
            <a:ext cx="152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62864" y="28683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1.5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253616" y="287077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-1.5</a:t>
            </a:r>
            <a:endParaRPr lang="en-US" sz="1400" dirty="0"/>
          </a:p>
        </p:txBody>
      </p:sp>
      <p:pic>
        <p:nvPicPr>
          <p:cNvPr id="38" name="Picture 4" descr="C:\Talks\SGP-09\grid.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449" y="3510928"/>
            <a:ext cx="2606951" cy="2606951"/>
          </a:xfrm>
          <a:prstGeom prst="rect">
            <a:avLst/>
          </a:prstGeom>
          <a:noFill/>
        </p:spPr>
      </p:pic>
      <p:sp>
        <p:nvSpPr>
          <p:cNvPr id="39" name="Rectangle 38"/>
          <p:cNvSpPr>
            <a:spLocks noChangeAspect="1"/>
          </p:cNvSpPr>
          <p:nvPr/>
        </p:nvSpPr>
        <p:spPr>
          <a:xfrm>
            <a:off x="6948269" y="4147048"/>
            <a:ext cx="334168" cy="3341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7"/>
          <p:cNvGrpSpPr>
            <a:grpSpLocks noChangeAspect="1"/>
          </p:cNvGrpSpPr>
          <p:nvPr/>
        </p:nvGrpSpPr>
        <p:grpSpPr>
          <a:xfrm>
            <a:off x="4689499" y="5053414"/>
            <a:ext cx="969308" cy="969308"/>
            <a:chOff x="4741608" y="3687096"/>
            <a:chExt cx="658760" cy="658760"/>
          </a:xfrm>
        </p:grpSpPr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Curved Connector 50"/>
          <p:cNvCxnSpPr>
            <a:stCxn id="39" idx="1"/>
          </p:cNvCxnSpPr>
          <p:nvPr/>
        </p:nvCxnSpPr>
        <p:spPr>
          <a:xfrm rot="10800000" flipV="1">
            <a:off x="5658807" y="4314132"/>
            <a:ext cx="1289462" cy="122393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C:\Talks\SGP-09\temp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667" y="4376226"/>
            <a:ext cx="994452" cy="480228"/>
          </a:xfrm>
          <a:prstGeom prst="rect">
            <a:avLst/>
          </a:prstGeom>
          <a:noFill/>
        </p:spPr>
      </p:pic>
      <p:cxnSp>
        <p:nvCxnSpPr>
          <p:cNvPr id="57" name="Straight Connector 56"/>
          <p:cNvCxnSpPr/>
          <p:nvPr/>
        </p:nvCxnSpPr>
        <p:spPr>
          <a:xfrm>
            <a:off x="4552291" y="4856452"/>
            <a:ext cx="130347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934855" y="5500443"/>
            <a:ext cx="123487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4176076" y="5199476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>
            <a:off x="4525735" y="5199476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5538" y="4376226"/>
            <a:ext cx="521287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962400" y="5004166"/>
            <a:ext cx="522730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5" name="Picture 2" descr="C:\Talks\SGP-09\temp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814950" y="5311936"/>
            <a:ext cx="994452" cy="480228"/>
          </a:xfrm>
          <a:prstGeom prst="rect">
            <a:avLst/>
          </a:prstGeom>
          <a:noFill/>
        </p:spPr>
      </p:pic>
      <p:cxnSp>
        <p:nvCxnSpPr>
          <p:cNvPr id="59" name="Straight Connector 58"/>
          <p:cNvCxnSpPr/>
          <p:nvPr/>
        </p:nvCxnSpPr>
        <p:spPr>
          <a:xfrm rot="10800000">
            <a:off x="4003462" y="5374298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4003461" y="5712896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1179513" y="4374804"/>
          <a:ext cx="2935287" cy="523875"/>
        </p:xfrm>
        <a:graphic>
          <a:graphicData uri="http://schemas.openxmlformats.org/presentationml/2006/ole">
            <p:oleObj spid="_x0000_s209922" name="Equation" r:id="rId6" imgW="1358640" imgH="24120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876285" y="4128057"/>
            <a:ext cx="446240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Up/Down-Sampling (Regular Grids)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the fact that the B-</a:t>
            </a:r>
            <a:r>
              <a:rPr lang="en-US" dirty="0" err="1" smtClean="0"/>
              <a:t>splines</a:t>
            </a:r>
            <a:r>
              <a:rPr lang="en-US" dirty="0" smtClean="0"/>
              <a:t> nest, so that coarser elements can be expressed as linear combinations of finer elements: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15064" y="2851309"/>
            <a:ext cx="2133600" cy="882491"/>
            <a:chOff x="1752600" y="3384709"/>
            <a:chExt cx="2133600" cy="882491"/>
          </a:xfrm>
        </p:grpSpPr>
        <p:pic>
          <p:nvPicPr>
            <p:cNvPr id="105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6345" y="3384709"/>
              <a:ext cx="1827455" cy="882491"/>
            </a:xfrm>
            <a:prstGeom prst="rect">
              <a:avLst/>
            </a:prstGeom>
            <a:noFill/>
          </p:spPr>
        </p:pic>
        <p:cxnSp>
          <p:nvCxnSpPr>
            <p:cNvPr id="107" name="Straight Connector 106"/>
            <p:cNvCxnSpPr/>
            <p:nvPr/>
          </p:nvCxnSpPr>
          <p:spPr>
            <a:xfrm>
              <a:off x="1752600" y="4249992"/>
              <a:ext cx="21336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702712" y="2819400"/>
            <a:ext cx="2133600" cy="918381"/>
            <a:chOff x="5029200" y="3352800"/>
            <a:chExt cx="2133600" cy="918381"/>
          </a:xfrm>
        </p:grpSpPr>
        <p:pic>
          <p:nvPicPr>
            <p:cNvPr id="124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5000"/>
            </a:blip>
            <a:srcRect/>
            <a:stretch>
              <a:fillRect/>
            </a:stretch>
          </p:blipFill>
          <p:spPr bwMode="auto">
            <a:xfrm>
              <a:off x="5182945" y="3388690"/>
              <a:ext cx="1827455" cy="882491"/>
            </a:xfrm>
            <a:prstGeom prst="rect">
              <a:avLst/>
            </a:prstGeom>
            <a:noFill/>
          </p:spPr>
        </p:pic>
        <p:pic>
          <p:nvPicPr>
            <p:cNvPr id="125" name="Picture 2" descr="C:\Talks\SGP-09\temp.bmp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1768" y="4043957"/>
              <a:ext cx="914400" cy="219456"/>
            </a:xfrm>
            <a:prstGeom prst="rect">
              <a:avLst/>
            </a:prstGeom>
            <a:noFill/>
          </p:spPr>
        </p:pic>
        <p:pic>
          <p:nvPicPr>
            <p:cNvPr id="126" name="Picture 2" descr="C:\Talks\SGP-09\temp.bmp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6568" y="3584005"/>
              <a:ext cx="914400" cy="667512"/>
            </a:xfrm>
            <a:prstGeom prst="rect">
              <a:avLst/>
            </a:prstGeom>
            <a:noFill/>
          </p:spPr>
        </p:pic>
        <p:pic>
          <p:nvPicPr>
            <p:cNvPr id="127" name="Picture 2" descr="C:\Talks\SGP-09\temp.bmp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0864" y="3584005"/>
              <a:ext cx="914400" cy="667512"/>
            </a:xfrm>
            <a:prstGeom prst="rect">
              <a:avLst/>
            </a:prstGeom>
            <a:noFill/>
          </p:spPr>
        </p:pic>
        <p:pic>
          <p:nvPicPr>
            <p:cNvPr id="128" name="Picture 2" descr="C:\Talks\SGP-09\temp.bmp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05832" y="4041893"/>
              <a:ext cx="914400" cy="219456"/>
            </a:xfrm>
            <a:prstGeom prst="rect">
              <a:avLst/>
            </a:prstGeom>
            <a:noFill/>
          </p:spPr>
        </p:pic>
        <p:cxnSp>
          <p:nvCxnSpPr>
            <p:cNvPr id="129" name="Straight Connector 128"/>
            <p:cNvCxnSpPr/>
            <p:nvPr/>
          </p:nvCxnSpPr>
          <p:spPr>
            <a:xfrm>
              <a:off x="5029200" y="4251517"/>
              <a:ext cx="21336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343832" y="3815396"/>
              <a:ext cx="459912" cy="35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1/4</a:t>
              </a:r>
              <a:endParaRPr lang="en-US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05168" y="3359194"/>
              <a:ext cx="459912" cy="35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3/4</a:t>
              </a:r>
              <a:endParaRPr lang="en-US" sz="1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26397" y="3352800"/>
              <a:ext cx="459912" cy="35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3/4</a:t>
              </a:r>
              <a:endParaRPr lang="en-US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26126" y="3802608"/>
              <a:ext cx="459912" cy="35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1/4</a:t>
              </a:r>
              <a:endParaRPr lang="en-US" sz="1400" dirty="0"/>
            </a:p>
          </p:txBody>
        </p:sp>
      </p:grpSp>
      <p:sp>
        <p:nvSpPr>
          <p:cNvPr id="49" name="Left-Right Arrow 48"/>
          <p:cNvSpPr/>
          <p:nvPr/>
        </p:nvSpPr>
        <p:spPr>
          <a:xfrm>
            <a:off x="4191000" y="3200400"/>
            <a:ext cx="762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143000" y="3857625"/>
            <a:ext cx="6858000" cy="2466975"/>
            <a:chOff x="1143000" y="4391025"/>
            <a:chExt cx="6858000" cy="2466975"/>
          </a:xfrm>
        </p:grpSpPr>
        <p:sp>
          <p:nvSpPr>
            <p:cNvPr id="50" name="Left-Right Arrow 49"/>
            <p:cNvSpPr/>
            <p:nvPr/>
          </p:nvSpPr>
          <p:spPr>
            <a:xfrm>
              <a:off x="4181168" y="5867400"/>
              <a:ext cx="7620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4" name="Object 7"/>
            <p:cNvGraphicFramePr>
              <a:graphicFrameLocks noChangeAspect="1"/>
            </p:cNvGraphicFramePr>
            <p:nvPr/>
          </p:nvGraphicFramePr>
          <p:xfrm>
            <a:off x="3763296" y="4591664"/>
            <a:ext cx="1655763" cy="1285875"/>
          </p:xfrm>
          <a:graphic>
            <a:graphicData uri="http://schemas.openxmlformats.org/presentationml/2006/ole">
              <p:oleObj spid="_x0000_s216072" name="Equation" r:id="rId5" imgW="1143000" imgH="965160" progId="Equation.3">
                <p:embed/>
              </p:oleObj>
            </a:graphicData>
          </a:graphic>
        </p:graphicFrame>
        <p:pic>
          <p:nvPicPr>
            <p:cNvPr id="58" name="Picture 4" descr="C:\Talks\SGP-09\grid.3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4025" y="4391025"/>
              <a:ext cx="2466975" cy="2466975"/>
            </a:xfrm>
            <a:prstGeom prst="rect">
              <a:avLst/>
            </a:prstGeom>
            <a:noFill/>
          </p:spPr>
        </p:pic>
        <p:pic>
          <p:nvPicPr>
            <p:cNvPr id="59" name="Picture 5" descr="C:\Talks\SGP-09\grid.2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4391025"/>
              <a:ext cx="2466975" cy="2466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 (Meshes)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Associate a function with each vertex and use the span to define a function space.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719888" y="456216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2451528" y="39722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2441696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355232" y="42008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255084" y="2667000"/>
            <a:ext cx="1570704" cy="639096"/>
          </a:xfrm>
          <a:prstGeom prst="line">
            <a:avLst/>
          </a:prstGeom>
          <a:ln w="25400">
            <a:gradFill>
              <a:gsLst>
                <a:gs pos="100000">
                  <a:schemeClr val="bg1"/>
                </a:gs>
                <a:gs pos="11000">
                  <a:srgbClr val="0070C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825788" y="2667000"/>
            <a:ext cx="1371600" cy="838200"/>
          </a:xfrm>
          <a:prstGeom prst="line">
            <a:avLst/>
          </a:prstGeom>
          <a:ln w="25400">
            <a:gradFill>
              <a:gsLst>
                <a:gs pos="11000">
                  <a:schemeClr val="bg1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>
            <a:spLocks noChangeAspect="1"/>
          </p:cNvSpPr>
          <p:nvPr/>
        </p:nvSpPr>
        <p:spPr>
          <a:xfrm>
            <a:off x="4147592" y="344866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914400" y="3200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-1</a:t>
            </a:r>
            <a:endParaRPr lang="en-US" baseline="-25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673388" y="297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i="1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160542" y="3440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endParaRPr lang="en-US" baseline="-25000" dirty="0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rot="5400000">
            <a:off x="2618082" y="2837834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 noChangeAspect="1"/>
          </p:cNvCxnSpPr>
          <p:nvPr/>
        </p:nvCxnSpPr>
        <p:spPr>
          <a:xfrm rot="5400000">
            <a:off x="2931102" y="2964038"/>
            <a:ext cx="304787" cy="548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 noChangeAspect="1"/>
          </p:cNvCxnSpPr>
          <p:nvPr/>
        </p:nvCxnSpPr>
        <p:spPr>
          <a:xfrm rot="5400000">
            <a:off x="3090686" y="3035246"/>
            <a:ext cx="292608" cy="526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 noChangeAspect="1"/>
          </p:cNvCxnSpPr>
          <p:nvPr/>
        </p:nvCxnSpPr>
        <p:spPr>
          <a:xfrm rot="5400000">
            <a:off x="3246208" y="3107082"/>
            <a:ext cx="253988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 noChangeAspect="1"/>
          </p:cNvCxnSpPr>
          <p:nvPr/>
        </p:nvCxnSpPr>
        <p:spPr>
          <a:xfrm rot="5400000">
            <a:off x="3428579" y="3170635"/>
            <a:ext cx="203190" cy="36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 noChangeAspect="1"/>
          </p:cNvCxnSpPr>
          <p:nvPr/>
        </p:nvCxnSpPr>
        <p:spPr>
          <a:xfrm rot="5400000">
            <a:off x="3601118" y="3241585"/>
            <a:ext cx="152393" cy="274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 noChangeAspect="1"/>
          </p:cNvCxnSpPr>
          <p:nvPr/>
        </p:nvCxnSpPr>
        <p:spPr>
          <a:xfrm rot="5400000">
            <a:off x="3774735" y="3319898"/>
            <a:ext cx="101595" cy="182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 noChangeAspect="1"/>
          </p:cNvCxnSpPr>
          <p:nvPr/>
        </p:nvCxnSpPr>
        <p:spPr>
          <a:xfrm rot="5400000">
            <a:off x="2760650" y="2894370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rot="5400000">
            <a:off x="2446018" y="2874706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 noChangeAspect="1"/>
          </p:cNvCxnSpPr>
          <p:nvPr/>
        </p:nvCxnSpPr>
        <p:spPr>
          <a:xfrm rot="5400000">
            <a:off x="2311669" y="2917321"/>
            <a:ext cx="304786" cy="548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 noChangeAspect="1"/>
          </p:cNvCxnSpPr>
          <p:nvPr/>
        </p:nvCxnSpPr>
        <p:spPr>
          <a:xfrm rot="5400000">
            <a:off x="2189237" y="2982526"/>
            <a:ext cx="253988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 noChangeAspect="1"/>
          </p:cNvCxnSpPr>
          <p:nvPr/>
        </p:nvCxnSpPr>
        <p:spPr>
          <a:xfrm rot="5400000">
            <a:off x="2019632" y="3026774"/>
            <a:ext cx="253989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rot="5400000">
            <a:off x="1897203" y="3055107"/>
            <a:ext cx="203191" cy="36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 noChangeAspect="1"/>
          </p:cNvCxnSpPr>
          <p:nvPr/>
        </p:nvCxnSpPr>
        <p:spPr>
          <a:xfrm rot="5400000">
            <a:off x="1735446" y="3117856"/>
            <a:ext cx="152393" cy="274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5400000">
            <a:off x="1613014" y="3170773"/>
            <a:ext cx="101595" cy="182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>
            <a:spLocks noChangeAspect="1"/>
          </p:cNvSpPr>
          <p:nvPr/>
        </p:nvSpPr>
        <p:spPr>
          <a:xfrm>
            <a:off x="2699792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054388" y="25146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b</a:t>
            </a:r>
            <a:r>
              <a:rPr lang="en-US" i="1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2481024" y="35150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1119892" y="32397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4744064" y="2514600"/>
            <a:ext cx="3770036" cy="3679720"/>
            <a:chOff x="4744064" y="2902976"/>
            <a:chExt cx="3770036" cy="3679720"/>
          </a:xfrm>
        </p:grpSpPr>
        <p:sp>
          <p:nvSpPr>
            <p:cNvPr id="78" name="Freeform 77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4" idx="1"/>
              <a:endCxn id="4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" idx="7"/>
              <a:endCxn id="4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" idx="0"/>
              <a:endCxn id="4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" idx="0"/>
              <a:endCxn id="4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" idx="0"/>
              <a:endCxn id="4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" idx="2"/>
              <a:endCxn id="4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" idx="0"/>
              <a:endCxn id="4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91510" y="392490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i</a:t>
              </a:r>
              <a:endParaRPr lang="en-US" i="1" baseline="-25000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29400" y="48958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i="1" baseline="-25000" dirty="0" err="1" smtClean="0"/>
                <a:t>j</a:t>
              </a:r>
              <a:endParaRPr lang="en-US" i="1" baseline="-25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08180" y="4426976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i="1" baseline="-25000" dirty="0" err="1" smtClean="0"/>
                <a:t>k</a:t>
              </a:r>
              <a:endParaRPr lang="en-US" i="1" baseline="-25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39000" y="4731776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i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2" name="Object 3"/>
            <p:cNvGraphicFramePr>
              <a:graphicFrameLocks noChangeAspect="1"/>
            </p:cNvGraphicFramePr>
            <p:nvPr/>
          </p:nvGraphicFramePr>
          <p:xfrm>
            <a:off x="6122987" y="5628608"/>
            <a:ext cx="2052638" cy="954088"/>
          </p:xfrm>
          <a:graphic>
            <a:graphicData uri="http://schemas.openxmlformats.org/presentationml/2006/ole">
              <p:oleObj spid="_x0000_s212998" name="Equation" r:id="rId4" imgW="1536480" imgH="711000" progId="Equation.3">
                <p:embed/>
              </p:oleObj>
            </a:graphicData>
          </a:graphic>
        </p:graphicFrame>
        <p:sp>
          <p:nvSpPr>
            <p:cNvPr id="83" name="Left Brace 82"/>
            <p:cNvSpPr/>
            <p:nvPr/>
          </p:nvSpPr>
          <p:spPr>
            <a:xfrm>
              <a:off x="5948362" y="5669576"/>
              <a:ext cx="152400" cy="8382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5105400" y="5895002"/>
            <a:ext cx="828675" cy="393700"/>
          </p:xfrm>
          <a:graphic>
            <a:graphicData uri="http://schemas.openxmlformats.org/presentationml/2006/ole">
              <p:oleObj spid="_x0000_s212999" name="Equation" r:id="rId5" imgW="482400" imgH="228600" progId="Equation.3">
                <p:embed/>
              </p:oleObj>
            </a:graphicData>
          </a:graphic>
        </p:graphicFrame>
      </p:grpSp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2324100" y="5298663"/>
          <a:ext cx="1866900" cy="885825"/>
        </p:xfrm>
        <a:graphic>
          <a:graphicData uri="http://schemas.openxmlformats.org/presentationml/2006/ole">
            <p:oleObj spid="_x0000_s213001" name="Equation" r:id="rId6" imgW="1396800" imgH="660240" progId="Equation.3">
              <p:embed/>
            </p:oleObj>
          </a:graphicData>
        </a:graphic>
      </p:graphicFrame>
      <p:sp>
        <p:nvSpPr>
          <p:cNvPr id="90" name="Left Brace 89"/>
          <p:cNvSpPr/>
          <p:nvPr/>
        </p:nvSpPr>
        <p:spPr>
          <a:xfrm>
            <a:off x="2055812" y="5289752"/>
            <a:ext cx="152400" cy="8382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1212850" y="5515178"/>
          <a:ext cx="828675" cy="393700"/>
        </p:xfrm>
        <a:graphic>
          <a:graphicData uri="http://schemas.openxmlformats.org/presentationml/2006/ole">
            <p:oleObj spid="_x0000_s213002" name="Equation" r:id="rId7" imgW="482400" imgH="228600" progId="Equation.3">
              <p:embed/>
            </p:oleObj>
          </a:graphicData>
        </a:graphic>
      </p:graphicFrame>
      <p:sp>
        <p:nvSpPr>
          <p:cNvPr id="125" name="Freeform 124"/>
          <p:cNvSpPr/>
          <p:nvPr/>
        </p:nvSpPr>
        <p:spPr>
          <a:xfrm>
            <a:off x="1195457" y="30529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304800" y="2583424"/>
            <a:ext cx="8153400" cy="3108543"/>
            <a:chOff x="304800" y="2971800"/>
            <a:chExt cx="8153400" cy="3108543"/>
          </a:xfrm>
        </p:grpSpPr>
        <p:grpSp>
          <p:nvGrpSpPr>
            <p:cNvPr id="182" name="Group 69"/>
            <p:cNvGrpSpPr/>
            <p:nvPr/>
          </p:nvGrpSpPr>
          <p:grpSpPr>
            <a:xfrm>
              <a:off x="5181600" y="3741176"/>
              <a:ext cx="3276600" cy="1295400"/>
              <a:chOff x="5181600" y="4191000"/>
              <a:chExt cx="3276600" cy="12954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7494640" y="4771104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</a:t>
                </a:r>
                <a:endParaRPr lang="en-US" sz="24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5744496" y="4471671"/>
                <a:ext cx="378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</a:t>
                </a:r>
                <a:endParaRPr lang="en-US" sz="2400" dirty="0"/>
              </a:p>
            </p:txBody>
          </p:sp>
          <p:sp>
            <p:nvSpPr>
              <p:cNvPr id="188" name="Arc 187"/>
              <p:cNvSpPr>
                <a:spLocks noChangeAspect="1"/>
              </p:cNvSpPr>
              <p:nvPr/>
            </p:nvSpPr>
            <p:spPr>
              <a:xfrm>
                <a:off x="5181600" y="4191000"/>
                <a:ext cx="914400" cy="914400"/>
              </a:xfrm>
              <a:prstGeom prst="arc">
                <a:avLst>
                  <a:gd name="adj1" fmla="val 21067162"/>
                  <a:gd name="adj2" fmla="val 213627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Arc 188"/>
              <p:cNvSpPr>
                <a:spLocks noChangeAspect="1"/>
              </p:cNvSpPr>
              <p:nvPr/>
            </p:nvSpPr>
            <p:spPr>
              <a:xfrm>
                <a:off x="7543800" y="4572000"/>
                <a:ext cx="914400" cy="914400"/>
              </a:xfrm>
              <a:prstGeom prst="arc">
                <a:avLst>
                  <a:gd name="adj1" fmla="val 9931971"/>
                  <a:gd name="adj2" fmla="val 1248166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93"/>
            <p:cNvGrpSpPr/>
            <p:nvPr/>
          </p:nvGrpSpPr>
          <p:grpSpPr>
            <a:xfrm>
              <a:off x="304800" y="2971800"/>
              <a:ext cx="4953000" cy="3108543"/>
              <a:chOff x="304800" y="2971800"/>
              <a:chExt cx="4953000" cy="3108543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304800" y="2971800"/>
                <a:ext cx="4953000" cy="31085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When the </a:t>
                </a:r>
                <a:r>
                  <a:rPr lang="en-US" sz="2800" i="1" dirty="0" smtClean="0"/>
                  <a:t>b</a:t>
                </a:r>
                <a:r>
                  <a:rPr lang="en-US" sz="2800" i="1" baseline="-25000" dirty="0" smtClean="0"/>
                  <a:t>i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) are hat functions, we get  the cotangent-weight </a:t>
                </a:r>
                <a:r>
                  <a:rPr lang="en-US" sz="2800" dirty="0" err="1" smtClean="0"/>
                  <a:t>Laplacian</a:t>
                </a:r>
                <a:r>
                  <a:rPr lang="en-US" sz="2800" dirty="0" smtClean="0"/>
                  <a:t>: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  <p:graphicFrame>
            <p:nvGraphicFramePr>
              <p:cNvPr id="185" name="Object 4"/>
              <p:cNvGraphicFramePr>
                <a:graphicFrameLocks noChangeAspect="1"/>
              </p:cNvGraphicFramePr>
              <p:nvPr/>
            </p:nvGraphicFramePr>
            <p:xfrm>
              <a:off x="865189" y="4278312"/>
              <a:ext cx="3859212" cy="1683352"/>
            </p:xfrm>
            <a:graphic>
              <a:graphicData uri="http://schemas.openxmlformats.org/presentationml/2006/ole">
                <p:oleObj spid="_x0000_s213008" name="Equation" r:id="rId8" imgW="1930320" imgH="8380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1143000"/>
          </a:xfrm>
        </p:spPr>
        <p:txBody>
          <a:bodyPr/>
          <a:lstStyle/>
          <a:p>
            <a:r>
              <a:rPr lang="en-US" dirty="0" smtClean="0"/>
              <a:t>Up/Down-Sampling (Meshes)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Define a coarser surface/graph and a</a:t>
            </a:r>
            <a:br>
              <a:rPr lang="en-US" dirty="0" smtClean="0"/>
            </a:br>
            <a:r>
              <a:rPr lang="en-US" dirty="0" smtClean="0"/>
              <a:t>mapping from the  coarser topology</a:t>
            </a:r>
            <a:br>
              <a:rPr lang="en-US" dirty="0" smtClean="0"/>
            </a:br>
            <a:r>
              <a:rPr lang="en-US" dirty="0" smtClean="0"/>
              <a:t>into the finer:</a:t>
            </a:r>
          </a:p>
          <a:p>
            <a:pPr marL="461963" lvl="1" indent="227013"/>
            <a:r>
              <a:rPr lang="en-US" dirty="0" smtClean="0"/>
              <a:t>Geometric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Kobbelt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1998] [Ray and </a:t>
            </a:r>
            <a:r>
              <a:rPr lang="en-US" dirty="0" err="1" smtClean="0"/>
              <a:t>Lévy</a:t>
            </a:r>
            <a:r>
              <a:rPr lang="en-US" dirty="0" smtClean="0"/>
              <a:t>, 2003]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Aksolyu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2005] [Ni </a:t>
            </a:r>
            <a:r>
              <a:rPr lang="en-US" i="1" dirty="0" smtClean="0"/>
              <a:t>et al</a:t>
            </a:r>
            <a:r>
              <a:rPr lang="en-US" dirty="0" smtClean="0"/>
              <a:t>., 2004]</a:t>
            </a:r>
          </a:p>
          <a:p>
            <a:pPr marL="461963" lvl="1" indent="227013"/>
            <a:r>
              <a:rPr lang="en-US" dirty="0" smtClean="0"/>
              <a:t>Algebraic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Ruge</a:t>
            </a:r>
            <a:r>
              <a:rPr lang="en-US" dirty="0" smtClean="0"/>
              <a:t> and </a:t>
            </a:r>
            <a:r>
              <a:rPr lang="en-US" dirty="0" err="1" smtClean="0"/>
              <a:t>Stueben</a:t>
            </a:r>
            <a:r>
              <a:rPr lang="en-US" dirty="0" smtClean="0"/>
              <a:t>, 1987] [Cleary </a:t>
            </a:r>
            <a:r>
              <a:rPr lang="en-US" i="1" dirty="0" smtClean="0"/>
              <a:t>et al</a:t>
            </a:r>
            <a:r>
              <a:rPr lang="en-US" dirty="0" smtClean="0"/>
              <a:t>., 2000]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Brezina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dirty="0" smtClean="0"/>
              <a:t>al., 2000] [</a:t>
            </a:r>
            <a:r>
              <a:rPr lang="en-US" dirty="0" err="1" smtClean="0"/>
              <a:t>Chartier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2003]</a:t>
            </a:r>
            <a:br>
              <a:rPr lang="en-US" dirty="0" smtClean="0"/>
            </a:br>
            <a:r>
              <a:rPr lang="en-US" dirty="0" smtClean="0"/>
              <a:t>[Shi </a:t>
            </a:r>
            <a:r>
              <a:rPr lang="en-US" i="1" dirty="0" smtClean="0"/>
              <a:t>et al</a:t>
            </a:r>
            <a:r>
              <a:rPr lang="en-US" dirty="0" smtClean="0"/>
              <a:t>., 2006]</a:t>
            </a:r>
          </a:p>
        </p:txBody>
      </p:sp>
      <p:pic>
        <p:nvPicPr>
          <p:cNvPr id="217097" name="Picture 9" descr="C:\tgl\misc\dragon_recon\dragon.5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925960"/>
            <a:ext cx="2057400" cy="2057400"/>
          </a:xfrm>
          <a:prstGeom prst="rect">
            <a:avLst/>
          </a:prstGeom>
          <a:noFill/>
        </p:spPr>
      </p:pic>
      <p:pic>
        <p:nvPicPr>
          <p:cNvPr id="217098" name="Picture 10" descr="C:\tgl\misc\dragon_recon\dragon.6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247104"/>
            <a:ext cx="2057400" cy="2057400"/>
          </a:xfrm>
          <a:prstGeom prst="rect">
            <a:avLst/>
          </a:prstGeom>
          <a:noFill/>
        </p:spPr>
      </p:pic>
      <p:pic>
        <p:nvPicPr>
          <p:cNvPr id="217099" name="Picture 11" descr="C:\tgl\misc\dragon_recon\dragon.7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521544"/>
            <a:ext cx="2057400" cy="2057400"/>
          </a:xfrm>
          <a:prstGeom prst="rect">
            <a:avLst/>
          </a:prstGeom>
          <a:noFill/>
        </p:spPr>
      </p:pic>
      <p:pic>
        <p:nvPicPr>
          <p:cNvPr id="217100" name="Picture 12" descr="C:\tgl\misc\dragon_recon\dragon.8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-211392"/>
            <a:ext cx="2057400" cy="2057400"/>
          </a:xfrm>
          <a:prstGeom prst="rect">
            <a:avLst/>
          </a:prstGeom>
          <a:noFill/>
        </p:spPr>
      </p:pic>
      <p:sp>
        <p:nvSpPr>
          <p:cNvPr id="35" name="Down Arrow 34"/>
          <p:cNvSpPr/>
          <p:nvPr/>
        </p:nvSpPr>
        <p:spPr>
          <a:xfrm>
            <a:off x="8077200" y="1676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077200" y="3389672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8077200" y="507590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80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  <a:endParaRPr lang="en-US" dirty="0" smtClean="0"/>
          </a:p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Implementation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 of Limitations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 and Future Work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Key Idea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 with elements defined over a regular grid, and only consider the restriction to the surface.</a:t>
            </a:r>
          </a:p>
        </p:txBody>
      </p:sp>
      <p:pic>
        <p:nvPicPr>
          <p:cNvPr id="185346" name="Picture 2" descr="C:\Talks\SGP-09\pelvis.grid.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3429000" cy="3429000"/>
          </a:xfrm>
          <a:prstGeom prst="rect">
            <a:avLst/>
          </a:prstGeom>
          <a:noFill/>
        </p:spPr>
      </p:pic>
      <p:grpSp>
        <p:nvGrpSpPr>
          <p:cNvPr id="4" name="Group 10"/>
          <p:cNvGrpSpPr>
            <a:grpSpLocks noChangeAspect="1"/>
          </p:cNvGrpSpPr>
          <p:nvPr/>
        </p:nvGrpSpPr>
        <p:grpSpPr>
          <a:xfrm>
            <a:off x="7408608" y="3706760"/>
            <a:ext cx="640080" cy="640080"/>
            <a:chOff x="4741608" y="3687096"/>
            <a:chExt cx="658760" cy="658760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"/>
          <p:cNvGrpSpPr>
            <a:grpSpLocks noChangeAspect="1"/>
          </p:cNvGrpSpPr>
          <p:nvPr/>
        </p:nvGrpSpPr>
        <p:grpSpPr>
          <a:xfrm>
            <a:off x="8047704" y="4562168"/>
            <a:ext cx="640080" cy="640080"/>
            <a:chOff x="4741608" y="3687096"/>
            <a:chExt cx="658760" cy="65876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4"/>
          <p:cNvGrpSpPr>
            <a:grpSpLocks noChangeAspect="1"/>
          </p:cNvGrpSpPr>
          <p:nvPr/>
        </p:nvGrpSpPr>
        <p:grpSpPr>
          <a:xfrm>
            <a:off x="5695336" y="3915696"/>
            <a:ext cx="640080" cy="640080"/>
            <a:chOff x="4741608" y="3687096"/>
            <a:chExt cx="658760" cy="658760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35362" y="5334000"/>
            <a:ext cx="1446238" cy="1284452"/>
            <a:chOff x="3372464" y="4648200"/>
            <a:chExt cx="1446238" cy="1284452"/>
          </a:xfrm>
        </p:grpSpPr>
        <p:grpSp>
          <p:nvGrpSpPr>
            <p:cNvPr id="33" name="Group 47"/>
            <p:cNvGrpSpPr>
              <a:grpSpLocks noChangeAspect="1"/>
            </p:cNvGrpSpPr>
            <p:nvPr/>
          </p:nvGrpSpPr>
          <p:grpSpPr>
            <a:xfrm>
              <a:off x="4009617" y="5194192"/>
              <a:ext cx="672447" cy="672447"/>
              <a:chOff x="4741608" y="3687096"/>
              <a:chExt cx="658760" cy="658760"/>
            </a:xfrm>
          </p:grpSpPr>
          <p:sp>
            <p:nvSpPr>
              <p:cNvPr id="44" name="Rectangle 43"/>
              <p:cNvSpPr>
                <a:spLocks noChangeAspect="1"/>
              </p:cNvSpPr>
              <p:nvPr/>
            </p:nvSpPr>
            <p:spPr>
              <a:xfrm>
                <a:off x="4741608" y="3687096"/>
                <a:ext cx="658760" cy="658760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>
              <a:xfrm>
                <a:off x="4953000" y="3903408"/>
                <a:ext cx="228600" cy="2286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2796" y="4724400"/>
              <a:ext cx="689890" cy="333153"/>
            </a:xfrm>
            <a:prstGeom prst="rect">
              <a:avLst/>
            </a:prstGeom>
            <a:noFill/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914430" y="5057552"/>
              <a:ext cx="90427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486091" y="5504313"/>
              <a:ext cx="85667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3653435" y="5295521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>
              <a:off x="3896007" y="5295521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19600" y="4648200"/>
              <a:ext cx="361637" cy="23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i="1" baseline="-25000" dirty="0" smtClean="0"/>
                <a:t>i</a:t>
              </a:r>
              <a:r>
                <a:rPr lang="en-US" dirty="0" smtClean="0"/>
                <a:t>(</a:t>
              </a:r>
              <a:r>
                <a:rPr lang="en-US" i="1" dirty="0" smtClean="0"/>
                <a:t>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2464" y="5068528"/>
              <a:ext cx="362638" cy="23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b</a:t>
              </a:r>
              <a:r>
                <a:rPr lang="en-US" i="1" baseline="-25000" dirty="0" err="1" smtClean="0"/>
                <a:t>j</a:t>
              </a:r>
              <a:r>
                <a:rPr lang="en-US" dirty="0" smtClean="0"/>
                <a:t>(</a:t>
              </a:r>
              <a:r>
                <a:rPr lang="en-US" i="1" dirty="0" smtClean="0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41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02908" y="5412414"/>
              <a:ext cx="689890" cy="333153"/>
            </a:xfrm>
            <a:prstGeom prst="rect">
              <a:avLst/>
            </a:prstGeom>
            <a:noFill/>
          </p:spPr>
        </p:pic>
        <p:cxnSp>
          <p:nvCxnSpPr>
            <p:cNvPr id="42" name="Straight Connector 41"/>
            <p:cNvCxnSpPr/>
            <p:nvPr/>
          </p:nvCxnSpPr>
          <p:spPr>
            <a:xfrm rot="10800000">
              <a:off x="3533686" y="5416802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3533686" y="5651700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urved Connector 46"/>
          <p:cNvCxnSpPr>
            <a:stCxn id="16" idx="1"/>
            <a:endCxn id="44" idx="3"/>
          </p:cNvCxnSpPr>
          <p:nvPr/>
        </p:nvCxnSpPr>
        <p:spPr>
          <a:xfrm rot="10800000" flipV="1">
            <a:off x="5044962" y="4235736"/>
            <a:ext cx="650374" cy="198048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3" idx="1"/>
            <a:endCxn id="44" idx="3"/>
          </p:cNvCxnSpPr>
          <p:nvPr/>
        </p:nvCxnSpPr>
        <p:spPr>
          <a:xfrm rot="10800000" flipV="1">
            <a:off x="5044962" y="4882208"/>
            <a:ext cx="3002742" cy="1334008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9" idx="1"/>
            <a:endCxn id="44" idx="3"/>
          </p:cNvCxnSpPr>
          <p:nvPr/>
        </p:nvCxnSpPr>
        <p:spPr>
          <a:xfrm rot="10800000" flipV="1">
            <a:off x="5044962" y="4026800"/>
            <a:ext cx="2363646" cy="2189416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727398" y="4037888"/>
            <a:ext cx="2708679" cy="1153544"/>
            <a:chOff x="5727398" y="4037888"/>
            <a:chExt cx="2708679" cy="1153544"/>
          </a:xfrm>
        </p:grpSpPr>
        <p:sp>
          <p:nvSpPr>
            <p:cNvPr id="31" name="Freeform 30"/>
            <p:cNvSpPr/>
            <p:nvPr/>
          </p:nvSpPr>
          <p:spPr>
            <a:xfrm>
              <a:off x="5727398" y="4037888"/>
              <a:ext cx="604683" cy="514554"/>
            </a:xfrm>
            <a:custGeom>
              <a:avLst/>
              <a:gdLst>
                <a:gd name="connsiteX0" fmla="*/ 604683 w 604683"/>
                <a:gd name="connsiteY0" fmla="*/ 42606 h 514554"/>
                <a:gd name="connsiteX1" fmla="*/ 388374 w 604683"/>
                <a:gd name="connsiteY1" fmla="*/ 3277 h 514554"/>
                <a:gd name="connsiteX2" fmla="*/ 162232 w 604683"/>
                <a:gd name="connsiteY2" fmla="*/ 22941 h 514554"/>
                <a:gd name="connsiteX3" fmla="*/ 44245 w 604683"/>
                <a:gd name="connsiteY3" fmla="*/ 91767 h 514554"/>
                <a:gd name="connsiteX4" fmla="*/ 4916 w 604683"/>
                <a:gd name="connsiteY4" fmla="*/ 209754 h 514554"/>
                <a:gd name="connsiteX5" fmla="*/ 73742 w 604683"/>
                <a:gd name="connsiteY5" fmla="*/ 308077 h 514554"/>
                <a:gd name="connsiteX6" fmla="*/ 172064 w 604683"/>
                <a:gd name="connsiteY6" fmla="*/ 445728 h 514554"/>
                <a:gd name="connsiteX7" fmla="*/ 231058 w 604683"/>
                <a:gd name="connsiteY7" fmla="*/ 514554 h 5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683" h="514554">
                  <a:moveTo>
                    <a:pt x="604683" y="42606"/>
                  </a:moveTo>
                  <a:cubicBezTo>
                    <a:pt x="533399" y="24580"/>
                    <a:pt x="462116" y="6554"/>
                    <a:pt x="388374" y="3277"/>
                  </a:cubicBezTo>
                  <a:cubicBezTo>
                    <a:pt x="314632" y="0"/>
                    <a:pt x="219587" y="8193"/>
                    <a:pt x="162232" y="22941"/>
                  </a:cubicBezTo>
                  <a:cubicBezTo>
                    <a:pt x="104877" y="37689"/>
                    <a:pt x="70464" y="60631"/>
                    <a:pt x="44245" y="91767"/>
                  </a:cubicBezTo>
                  <a:cubicBezTo>
                    <a:pt x="18026" y="122903"/>
                    <a:pt x="0" y="173702"/>
                    <a:pt x="4916" y="209754"/>
                  </a:cubicBezTo>
                  <a:cubicBezTo>
                    <a:pt x="9832" y="245806"/>
                    <a:pt x="45884" y="268748"/>
                    <a:pt x="73742" y="308077"/>
                  </a:cubicBezTo>
                  <a:cubicBezTo>
                    <a:pt x="101600" y="347406"/>
                    <a:pt x="145845" y="411315"/>
                    <a:pt x="172064" y="445728"/>
                  </a:cubicBezTo>
                  <a:cubicBezTo>
                    <a:pt x="198283" y="480141"/>
                    <a:pt x="214670" y="497347"/>
                    <a:pt x="231058" y="51455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659329" y="4080387"/>
              <a:ext cx="403123" cy="265471"/>
            </a:xfrm>
            <a:custGeom>
              <a:avLst/>
              <a:gdLst>
                <a:gd name="connsiteX0" fmla="*/ 403123 w 403123"/>
                <a:gd name="connsiteY0" fmla="*/ 0 h 265471"/>
                <a:gd name="connsiteX1" fmla="*/ 285136 w 403123"/>
                <a:gd name="connsiteY1" fmla="*/ 39329 h 265471"/>
                <a:gd name="connsiteX2" fmla="*/ 186813 w 403123"/>
                <a:gd name="connsiteY2" fmla="*/ 98323 h 265471"/>
                <a:gd name="connsiteX3" fmla="*/ 0 w 403123"/>
                <a:gd name="connsiteY3" fmla="*/ 265471 h 2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123" h="265471">
                  <a:moveTo>
                    <a:pt x="403123" y="0"/>
                  </a:moveTo>
                  <a:cubicBezTo>
                    <a:pt x="362155" y="11471"/>
                    <a:pt x="321188" y="22942"/>
                    <a:pt x="285136" y="39329"/>
                  </a:cubicBezTo>
                  <a:cubicBezTo>
                    <a:pt x="249084" y="55716"/>
                    <a:pt x="234336" y="60633"/>
                    <a:pt x="186813" y="98323"/>
                  </a:cubicBezTo>
                  <a:cubicBezTo>
                    <a:pt x="139290" y="136013"/>
                    <a:pt x="69645" y="200742"/>
                    <a:pt x="0" y="26547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268929" y="4562168"/>
              <a:ext cx="167148" cy="629264"/>
            </a:xfrm>
            <a:custGeom>
              <a:avLst/>
              <a:gdLst>
                <a:gd name="connsiteX0" fmla="*/ 167148 w 167148"/>
                <a:gd name="connsiteY0" fmla="*/ 0 h 629264"/>
                <a:gd name="connsiteX1" fmla="*/ 78658 w 167148"/>
                <a:gd name="connsiteY1" fmla="*/ 196645 h 629264"/>
                <a:gd name="connsiteX2" fmla="*/ 9832 w 167148"/>
                <a:gd name="connsiteY2" fmla="*/ 422787 h 629264"/>
                <a:gd name="connsiteX3" fmla="*/ 19665 w 167148"/>
                <a:gd name="connsiteY3" fmla="*/ 629264 h 6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48" h="629264">
                  <a:moveTo>
                    <a:pt x="167148" y="0"/>
                  </a:moveTo>
                  <a:cubicBezTo>
                    <a:pt x="136012" y="63090"/>
                    <a:pt x="104877" y="126181"/>
                    <a:pt x="78658" y="196645"/>
                  </a:cubicBezTo>
                  <a:cubicBezTo>
                    <a:pt x="52439" y="267109"/>
                    <a:pt x="19664" y="350684"/>
                    <a:pt x="9832" y="422787"/>
                  </a:cubicBezTo>
                  <a:cubicBezTo>
                    <a:pt x="0" y="494890"/>
                    <a:pt x="9832" y="562077"/>
                    <a:pt x="19665" y="62926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Key Idea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 with elements defined over a regular grid, and only consider the restriction to the surface.</a:t>
            </a:r>
          </a:p>
          <a:p>
            <a:pPr marL="0" indent="0">
              <a:buNone/>
            </a:pPr>
            <a:r>
              <a:rPr lang="en-US" u="sng" dirty="0" smtClean="0"/>
              <a:t>Properties</a:t>
            </a:r>
            <a:endParaRPr lang="en-US" dirty="0" smtClean="0"/>
          </a:p>
          <a:p>
            <a:pPr marL="688975" lvl="1" indent="-227013"/>
            <a:r>
              <a:rPr lang="en-US" b="1" dirty="0" err="1" smtClean="0"/>
              <a:t>Tesselation</a:t>
            </a:r>
            <a:r>
              <a:rPr lang="en-US" b="1" dirty="0" smtClean="0"/>
              <a:t> Independence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definition only</a:t>
            </a:r>
            <a:br>
              <a:rPr lang="en-US" dirty="0" smtClean="0"/>
            </a:br>
            <a:r>
              <a:rPr lang="en-US" dirty="0" smtClean="0"/>
              <a:t>depends on the position of</a:t>
            </a:r>
            <a:br>
              <a:rPr lang="en-US" dirty="0" smtClean="0"/>
            </a:br>
            <a:r>
              <a:rPr lang="en-US" dirty="0" smtClean="0"/>
              <a:t>points on the surface</a:t>
            </a:r>
          </a:p>
        </p:txBody>
      </p:sp>
      <p:pic>
        <p:nvPicPr>
          <p:cNvPr id="58" name="Picture 2" descr="C:\Talks\SGP-09\pelvis.grid.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3429000" cy="3429000"/>
          </a:xfrm>
          <a:prstGeom prst="rect">
            <a:avLst/>
          </a:prstGeom>
          <a:noFill/>
        </p:spPr>
      </p:pic>
      <p:grpSp>
        <p:nvGrpSpPr>
          <p:cNvPr id="59" name="Group 10"/>
          <p:cNvGrpSpPr>
            <a:grpSpLocks noChangeAspect="1"/>
          </p:cNvGrpSpPr>
          <p:nvPr/>
        </p:nvGrpSpPr>
        <p:grpSpPr>
          <a:xfrm>
            <a:off x="7408608" y="3706760"/>
            <a:ext cx="640080" cy="640080"/>
            <a:chOff x="4741608" y="3687096"/>
            <a:chExt cx="658760" cy="658760"/>
          </a:xfrm>
        </p:grpSpPr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11"/>
          <p:cNvGrpSpPr>
            <a:grpSpLocks noChangeAspect="1"/>
          </p:cNvGrpSpPr>
          <p:nvPr/>
        </p:nvGrpSpPr>
        <p:grpSpPr>
          <a:xfrm>
            <a:off x="8047704" y="4562168"/>
            <a:ext cx="640080" cy="640080"/>
            <a:chOff x="4741608" y="3687096"/>
            <a:chExt cx="658760" cy="658760"/>
          </a:xfrm>
        </p:grpSpPr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14"/>
          <p:cNvGrpSpPr>
            <a:grpSpLocks noChangeAspect="1"/>
          </p:cNvGrpSpPr>
          <p:nvPr/>
        </p:nvGrpSpPr>
        <p:grpSpPr>
          <a:xfrm>
            <a:off x="5695336" y="3915696"/>
            <a:ext cx="640080" cy="640080"/>
            <a:chOff x="4741608" y="3687096"/>
            <a:chExt cx="658760" cy="65876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4741608" y="3687096"/>
              <a:ext cx="658760" cy="6587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4953000" y="3903408"/>
              <a:ext cx="228600" cy="2286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35362" y="5334000"/>
            <a:ext cx="1446238" cy="1284452"/>
            <a:chOff x="3372464" y="4648200"/>
            <a:chExt cx="1446238" cy="1284452"/>
          </a:xfrm>
        </p:grpSpPr>
        <p:grpSp>
          <p:nvGrpSpPr>
            <p:cNvPr id="69" name="Group 47"/>
            <p:cNvGrpSpPr>
              <a:grpSpLocks noChangeAspect="1"/>
            </p:cNvGrpSpPr>
            <p:nvPr/>
          </p:nvGrpSpPr>
          <p:grpSpPr>
            <a:xfrm>
              <a:off x="4009617" y="5194192"/>
              <a:ext cx="672447" cy="672447"/>
              <a:chOff x="4741608" y="3687096"/>
              <a:chExt cx="658760" cy="658760"/>
            </a:xfrm>
          </p:grpSpPr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4741608" y="3687096"/>
                <a:ext cx="658760" cy="658760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4953000" y="3903408"/>
                <a:ext cx="228600" cy="2286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0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2796" y="4724400"/>
              <a:ext cx="689890" cy="333153"/>
            </a:xfrm>
            <a:prstGeom prst="rect">
              <a:avLst/>
            </a:prstGeom>
            <a:noFill/>
          </p:spPr>
        </p:pic>
        <p:cxnSp>
          <p:nvCxnSpPr>
            <p:cNvPr id="71" name="Straight Connector 70"/>
            <p:cNvCxnSpPr/>
            <p:nvPr/>
          </p:nvCxnSpPr>
          <p:spPr>
            <a:xfrm>
              <a:off x="3914430" y="5057552"/>
              <a:ext cx="90427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3486091" y="5504313"/>
              <a:ext cx="85667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3653435" y="5295521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3896007" y="5295521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419600" y="4648200"/>
              <a:ext cx="361637" cy="23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i="1" baseline="-25000" dirty="0" smtClean="0"/>
                <a:t>i</a:t>
              </a:r>
              <a:r>
                <a:rPr lang="en-US" dirty="0" smtClean="0"/>
                <a:t>(</a:t>
              </a:r>
              <a:r>
                <a:rPr lang="en-US" i="1" dirty="0" smtClean="0"/>
                <a:t>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72464" y="5068528"/>
              <a:ext cx="362638" cy="23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b</a:t>
              </a:r>
              <a:r>
                <a:rPr lang="en-US" i="1" baseline="-25000" dirty="0" err="1" smtClean="0"/>
                <a:t>j</a:t>
              </a:r>
              <a:r>
                <a:rPr lang="en-US" dirty="0" smtClean="0"/>
                <a:t>(</a:t>
              </a:r>
              <a:r>
                <a:rPr lang="en-US" i="1" dirty="0" smtClean="0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77" name="Picture 2" descr="C:\Talks\SGP-09\temp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02908" y="5412414"/>
              <a:ext cx="689890" cy="333153"/>
            </a:xfrm>
            <a:prstGeom prst="rect">
              <a:avLst/>
            </a:prstGeom>
            <a:noFill/>
          </p:spPr>
        </p:pic>
        <p:cxnSp>
          <p:nvCxnSpPr>
            <p:cNvPr id="78" name="Straight Connector 77"/>
            <p:cNvCxnSpPr/>
            <p:nvPr/>
          </p:nvCxnSpPr>
          <p:spPr>
            <a:xfrm rot="10800000">
              <a:off x="3533686" y="5416802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3533686" y="5651700"/>
              <a:ext cx="11422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Curved Connector 81"/>
          <p:cNvCxnSpPr>
            <a:stCxn id="66" idx="1"/>
            <a:endCxn id="80" idx="3"/>
          </p:cNvCxnSpPr>
          <p:nvPr/>
        </p:nvCxnSpPr>
        <p:spPr>
          <a:xfrm rot="10800000" flipV="1">
            <a:off x="5044962" y="4235736"/>
            <a:ext cx="650374" cy="198048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63" idx="1"/>
            <a:endCxn id="80" idx="3"/>
          </p:cNvCxnSpPr>
          <p:nvPr/>
        </p:nvCxnSpPr>
        <p:spPr>
          <a:xfrm rot="10800000" flipV="1">
            <a:off x="5044962" y="4882208"/>
            <a:ext cx="3002742" cy="1334008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60" idx="1"/>
            <a:endCxn id="80" idx="3"/>
          </p:cNvCxnSpPr>
          <p:nvPr/>
        </p:nvCxnSpPr>
        <p:spPr>
          <a:xfrm rot="10800000" flipV="1">
            <a:off x="5044962" y="4026800"/>
            <a:ext cx="2363646" cy="2189416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8268929" y="4562168"/>
            <a:ext cx="167148" cy="629264"/>
          </a:xfrm>
          <a:custGeom>
            <a:avLst/>
            <a:gdLst>
              <a:gd name="connsiteX0" fmla="*/ 167148 w 167148"/>
              <a:gd name="connsiteY0" fmla="*/ 0 h 629264"/>
              <a:gd name="connsiteX1" fmla="*/ 78658 w 167148"/>
              <a:gd name="connsiteY1" fmla="*/ 196645 h 629264"/>
              <a:gd name="connsiteX2" fmla="*/ 9832 w 167148"/>
              <a:gd name="connsiteY2" fmla="*/ 422787 h 629264"/>
              <a:gd name="connsiteX3" fmla="*/ 19665 w 167148"/>
              <a:gd name="connsiteY3" fmla="*/ 629264 h 6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48" h="629264">
                <a:moveTo>
                  <a:pt x="167148" y="0"/>
                </a:moveTo>
                <a:cubicBezTo>
                  <a:pt x="136012" y="63090"/>
                  <a:pt x="104877" y="126181"/>
                  <a:pt x="78658" y="196645"/>
                </a:cubicBezTo>
                <a:cubicBezTo>
                  <a:pt x="52439" y="267109"/>
                  <a:pt x="19664" y="350684"/>
                  <a:pt x="9832" y="422787"/>
                </a:cubicBezTo>
                <a:cubicBezTo>
                  <a:pt x="0" y="494890"/>
                  <a:pt x="9832" y="562077"/>
                  <a:pt x="19665" y="62926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727398" y="4037888"/>
            <a:ext cx="2708679" cy="1153544"/>
            <a:chOff x="5727398" y="4037888"/>
            <a:chExt cx="2708679" cy="1153544"/>
          </a:xfrm>
        </p:grpSpPr>
        <p:sp>
          <p:nvSpPr>
            <p:cNvPr id="39" name="Freeform 38"/>
            <p:cNvSpPr/>
            <p:nvPr/>
          </p:nvSpPr>
          <p:spPr>
            <a:xfrm>
              <a:off x="5727398" y="4037888"/>
              <a:ext cx="604683" cy="514554"/>
            </a:xfrm>
            <a:custGeom>
              <a:avLst/>
              <a:gdLst>
                <a:gd name="connsiteX0" fmla="*/ 604683 w 604683"/>
                <a:gd name="connsiteY0" fmla="*/ 42606 h 514554"/>
                <a:gd name="connsiteX1" fmla="*/ 388374 w 604683"/>
                <a:gd name="connsiteY1" fmla="*/ 3277 h 514554"/>
                <a:gd name="connsiteX2" fmla="*/ 162232 w 604683"/>
                <a:gd name="connsiteY2" fmla="*/ 22941 h 514554"/>
                <a:gd name="connsiteX3" fmla="*/ 44245 w 604683"/>
                <a:gd name="connsiteY3" fmla="*/ 91767 h 514554"/>
                <a:gd name="connsiteX4" fmla="*/ 4916 w 604683"/>
                <a:gd name="connsiteY4" fmla="*/ 209754 h 514554"/>
                <a:gd name="connsiteX5" fmla="*/ 73742 w 604683"/>
                <a:gd name="connsiteY5" fmla="*/ 308077 h 514554"/>
                <a:gd name="connsiteX6" fmla="*/ 172064 w 604683"/>
                <a:gd name="connsiteY6" fmla="*/ 445728 h 514554"/>
                <a:gd name="connsiteX7" fmla="*/ 231058 w 604683"/>
                <a:gd name="connsiteY7" fmla="*/ 514554 h 5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683" h="514554">
                  <a:moveTo>
                    <a:pt x="604683" y="42606"/>
                  </a:moveTo>
                  <a:cubicBezTo>
                    <a:pt x="533399" y="24580"/>
                    <a:pt x="462116" y="6554"/>
                    <a:pt x="388374" y="3277"/>
                  </a:cubicBezTo>
                  <a:cubicBezTo>
                    <a:pt x="314632" y="0"/>
                    <a:pt x="219587" y="8193"/>
                    <a:pt x="162232" y="22941"/>
                  </a:cubicBezTo>
                  <a:cubicBezTo>
                    <a:pt x="104877" y="37689"/>
                    <a:pt x="70464" y="60631"/>
                    <a:pt x="44245" y="91767"/>
                  </a:cubicBezTo>
                  <a:cubicBezTo>
                    <a:pt x="18026" y="122903"/>
                    <a:pt x="0" y="173702"/>
                    <a:pt x="4916" y="209754"/>
                  </a:cubicBezTo>
                  <a:cubicBezTo>
                    <a:pt x="9832" y="245806"/>
                    <a:pt x="45884" y="268748"/>
                    <a:pt x="73742" y="308077"/>
                  </a:cubicBezTo>
                  <a:cubicBezTo>
                    <a:pt x="101600" y="347406"/>
                    <a:pt x="145845" y="411315"/>
                    <a:pt x="172064" y="445728"/>
                  </a:cubicBezTo>
                  <a:cubicBezTo>
                    <a:pt x="198283" y="480141"/>
                    <a:pt x="214670" y="497347"/>
                    <a:pt x="231058" y="51455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659329" y="4080387"/>
              <a:ext cx="403123" cy="265471"/>
            </a:xfrm>
            <a:custGeom>
              <a:avLst/>
              <a:gdLst>
                <a:gd name="connsiteX0" fmla="*/ 403123 w 403123"/>
                <a:gd name="connsiteY0" fmla="*/ 0 h 265471"/>
                <a:gd name="connsiteX1" fmla="*/ 285136 w 403123"/>
                <a:gd name="connsiteY1" fmla="*/ 39329 h 265471"/>
                <a:gd name="connsiteX2" fmla="*/ 186813 w 403123"/>
                <a:gd name="connsiteY2" fmla="*/ 98323 h 265471"/>
                <a:gd name="connsiteX3" fmla="*/ 0 w 403123"/>
                <a:gd name="connsiteY3" fmla="*/ 265471 h 2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123" h="265471">
                  <a:moveTo>
                    <a:pt x="403123" y="0"/>
                  </a:moveTo>
                  <a:cubicBezTo>
                    <a:pt x="362155" y="11471"/>
                    <a:pt x="321188" y="22942"/>
                    <a:pt x="285136" y="39329"/>
                  </a:cubicBezTo>
                  <a:cubicBezTo>
                    <a:pt x="249084" y="55716"/>
                    <a:pt x="234336" y="60633"/>
                    <a:pt x="186813" y="98323"/>
                  </a:cubicBezTo>
                  <a:cubicBezTo>
                    <a:pt x="139290" y="136013"/>
                    <a:pt x="69645" y="200742"/>
                    <a:pt x="0" y="26547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268929" y="4562168"/>
              <a:ext cx="167148" cy="629264"/>
            </a:xfrm>
            <a:custGeom>
              <a:avLst/>
              <a:gdLst>
                <a:gd name="connsiteX0" fmla="*/ 167148 w 167148"/>
                <a:gd name="connsiteY0" fmla="*/ 0 h 629264"/>
                <a:gd name="connsiteX1" fmla="*/ 78658 w 167148"/>
                <a:gd name="connsiteY1" fmla="*/ 196645 h 629264"/>
                <a:gd name="connsiteX2" fmla="*/ 9832 w 167148"/>
                <a:gd name="connsiteY2" fmla="*/ 422787 h 629264"/>
                <a:gd name="connsiteX3" fmla="*/ 19665 w 167148"/>
                <a:gd name="connsiteY3" fmla="*/ 629264 h 6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48" h="629264">
                  <a:moveTo>
                    <a:pt x="167148" y="0"/>
                  </a:moveTo>
                  <a:cubicBezTo>
                    <a:pt x="136012" y="63090"/>
                    <a:pt x="104877" y="126181"/>
                    <a:pt x="78658" y="196645"/>
                  </a:cubicBezTo>
                  <a:cubicBezTo>
                    <a:pt x="52439" y="267109"/>
                    <a:pt x="19664" y="350684"/>
                    <a:pt x="9832" y="422787"/>
                  </a:cubicBezTo>
                  <a:cubicBezTo>
                    <a:pt x="0" y="494890"/>
                    <a:pt x="9832" y="562077"/>
                    <a:pt x="19665" y="62926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Key Idea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 with elements defined over a regular grid, and only consider the restriction to the surface.</a:t>
            </a:r>
          </a:p>
          <a:p>
            <a:pPr marL="0" indent="0">
              <a:buNone/>
            </a:pPr>
            <a:r>
              <a:rPr lang="en-US" u="sng" dirty="0" smtClean="0"/>
              <a:t>Properties</a:t>
            </a:r>
            <a:endParaRPr lang="en-US" dirty="0" smtClean="0"/>
          </a:p>
          <a:p>
            <a:pPr marL="688975" lvl="1" indent="-227013"/>
            <a:r>
              <a:rPr lang="en-US" b="1" dirty="0" err="1" smtClean="0"/>
              <a:t>Tesselation</a:t>
            </a:r>
            <a:r>
              <a:rPr lang="en-US" b="1" dirty="0" smtClean="0"/>
              <a:t> Independence</a:t>
            </a:r>
          </a:p>
          <a:p>
            <a:pPr marL="688975" lvl="1" indent="-227013"/>
            <a:r>
              <a:rPr lang="en-US" b="1" dirty="0" smtClean="0"/>
              <a:t>Multi-resolution hierarchy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Nested spaces remain nested after restriction</a:t>
            </a:r>
          </a:p>
        </p:txBody>
      </p:sp>
      <p:pic>
        <p:nvPicPr>
          <p:cNvPr id="15" name="Picture 2" descr="C:\Talks\SGP-09\pelvis.grid.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920" y="5074920"/>
            <a:ext cx="1783080" cy="1783080"/>
          </a:xfrm>
          <a:prstGeom prst="rect">
            <a:avLst/>
          </a:prstGeom>
          <a:noFill/>
        </p:spPr>
      </p:pic>
      <p:pic>
        <p:nvPicPr>
          <p:cNvPr id="18" name="Picture 3" descr="C:\Talks\SGP-09\pelvis.grid.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4920"/>
            <a:ext cx="1783080" cy="1783080"/>
          </a:xfrm>
          <a:prstGeom prst="rect">
            <a:avLst/>
          </a:prstGeom>
          <a:noFill/>
        </p:spPr>
      </p:pic>
      <p:pic>
        <p:nvPicPr>
          <p:cNvPr id="19" name="Picture 4" descr="C:\Talks\SGP-09\pelvis.grid.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856" y="5074920"/>
            <a:ext cx="1783080" cy="1783080"/>
          </a:xfrm>
          <a:prstGeom prst="rect">
            <a:avLst/>
          </a:prstGeom>
          <a:noFill/>
        </p:spPr>
      </p:pic>
      <p:pic>
        <p:nvPicPr>
          <p:cNvPr id="20" name="Picture 5" descr="C:\Talks\SGP-09\pelvis.grid.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656" y="5074920"/>
            <a:ext cx="1783080" cy="1783080"/>
          </a:xfrm>
          <a:prstGeom prst="rect">
            <a:avLst/>
          </a:prstGeom>
          <a:noFill/>
        </p:spPr>
      </p:pic>
      <p:pic>
        <p:nvPicPr>
          <p:cNvPr id="21" name="Picture 6" descr="C:\Talks\SGP-09\pelvis.grid.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2456" y="5074920"/>
            <a:ext cx="1783080" cy="1783080"/>
          </a:xfrm>
          <a:prstGeom prst="rect">
            <a:avLst/>
          </a:prstGeom>
          <a:noFill/>
        </p:spPr>
      </p:pic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Implementation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must address three concerns: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Index the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with </a:t>
            </a:r>
            <a:r>
              <a:rPr lang="en-US" dirty="0" err="1" smtClean="0"/>
              <a:t>multigrid</a:t>
            </a:r>
            <a:endParaRPr lang="en-US" dirty="0" smtClean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Defining the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elements {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defined on a regular grid, we define the coefficients of the Laplace-Beltrami operator as integrals of gradients:</a:t>
            </a:r>
          </a:p>
        </p:txBody>
      </p:sp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2514600" y="3392488"/>
          <a:ext cx="4057650" cy="798512"/>
        </p:xfrm>
        <a:graphic>
          <a:graphicData uri="http://schemas.openxmlformats.org/presentationml/2006/ole">
            <p:oleObj spid="_x0000_s188423" name="Equation" r:id="rId4" imgW="1879560" imgH="368280" progId="Equation.3">
              <p:embed/>
            </p:oleObj>
          </a:graphicData>
        </a:graphic>
      </p:graphicFrame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5391" y="3353033"/>
            <a:ext cx="2058609" cy="30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1475" y="3437295"/>
            <a:ext cx="2050928" cy="30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627" y="3529938"/>
            <a:ext cx="2035565" cy="30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1222" y="3614433"/>
            <a:ext cx="2020202" cy="30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778" y="3683565"/>
            <a:ext cx="2027884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5114" y="3721739"/>
            <a:ext cx="2004839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3348" y="3759913"/>
            <a:ext cx="2012521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900" y="3352800"/>
            <a:ext cx="7650652" cy="34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900" y="3353033"/>
            <a:ext cx="7650652" cy="34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Image Stitching</a:t>
            </a:r>
          </a:p>
          <a:p>
            <a:pPr marL="688975" lvl="1" indent="-231775"/>
            <a:r>
              <a:rPr lang="en-US" dirty="0" smtClean="0"/>
              <a:t>Compute image gradients</a:t>
            </a:r>
          </a:p>
          <a:p>
            <a:pPr marL="688975" lvl="1" indent="-231775"/>
            <a:r>
              <a:rPr lang="en-US" dirty="0" smtClean="0"/>
              <a:t>Set seam-crossing gradients to zero</a:t>
            </a:r>
          </a:p>
          <a:p>
            <a:pPr marL="688975" lvl="1" indent="-231775"/>
            <a:r>
              <a:rPr lang="en-US" dirty="0" smtClean="0"/>
              <a:t>Fit image to the new gradient field 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991600" y="3124200"/>
            <a:ext cx="3048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Defining the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elements {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defined on a regular grid, we define the coefficients of the Laplace-Beltrami operator as integrals of gradients: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i="1" dirty="0" smtClean="0"/>
              <a:t>M</a:t>
            </a:r>
            <a:r>
              <a:rPr lang="en-US" dirty="0" smtClean="0"/>
              <a:t>={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smtClean="0"/>
              <a:t>T</a:t>
            </a:r>
            <a:r>
              <a:rPr lang="en-US" i="1" baseline="-25000" dirty="0" smtClean="0"/>
              <a:t>m</a:t>
            </a:r>
            <a:r>
              <a:rPr lang="en-US" dirty="0" smtClean="0"/>
              <a:t>}, the coefficients of the Laplace-Beltrami operator can be expressed as:</a:t>
            </a: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2514600" y="3392488"/>
          <a:ext cx="4057650" cy="798512"/>
        </p:xfrm>
        <a:graphic>
          <a:graphicData uri="http://schemas.openxmlformats.org/presentationml/2006/ole">
            <p:oleObj spid="_x0000_s190466" name="Equation" r:id="rId4" imgW="1879560" imgH="368280" progId="Equation.3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801688" y="5534025"/>
          <a:ext cx="7485062" cy="1019175"/>
        </p:xfrm>
        <a:graphic>
          <a:graphicData uri="http://schemas.openxmlformats.org/presentationml/2006/ole">
            <p:oleObj spid="_x0000_s190467" name="Equation" r:id="rId5" imgW="3466800" imgH="469800" progId="Equation.3">
              <p:embed/>
            </p:oleObj>
          </a:graphicData>
        </a:graphic>
      </p:graphicFrame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Computing the Integrals</a:t>
            </a:r>
          </a:p>
          <a:p>
            <a:pPr marL="461963" lvl="1" indent="227013"/>
            <a:r>
              <a:rPr lang="en-US" dirty="0" smtClean="0"/>
              <a:t>Explicit Integration</a:t>
            </a:r>
          </a:p>
          <a:p>
            <a:pPr marL="461963" lvl="1" indent="227013"/>
            <a:r>
              <a:rPr lang="en-US" dirty="0" smtClean="0"/>
              <a:t>Approximate Integration</a:t>
            </a:r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801688" y="1371600"/>
          <a:ext cx="7485062" cy="1019175"/>
        </p:xfrm>
        <a:graphic>
          <a:graphicData uri="http://schemas.openxmlformats.org/presentationml/2006/ole">
            <p:oleObj spid="_x0000_s191491" name="Equation" r:id="rId4" imgW="3466800" imgH="469800" progId="Equation.3">
              <p:embed/>
            </p:oleObj>
          </a:graphicData>
        </a:graphic>
      </p:graphicFrame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Computing the Integrals</a:t>
            </a:r>
            <a:endParaRPr lang="en-US" dirty="0" smtClean="0"/>
          </a:p>
          <a:p>
            <a:pPr marL="688975" lvl="1" indent="-227013"/>
            <a:r>
              <a:rPr lang="en-US" b="1" dirty="0" smtClean="0"/>
              <a:t>Explicit 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B-</a:t>
            </a:r>
            <a:r>
              <a:rPr lang="en-US" dirty="0" err="1" smtClean="0"/>
              <a:t>splines</a:t>
            </a:r>
            <a:r>
              <a:rPr lang="en-US" dirty="0" smtClean="0"/>
              <a:t> are strictly polynomial within a cell, so split the triangles to the grid and integrate the over the split triangles. </a:t>
            </a:r>
            <a:r>
              <a:rPr lang="en-US" sz="2000" dirty="0" smtClean="0"/>
              <a:t>[Taylor, 2008]</a:t>
            </a:r>
            <a:endParaRPr lang="en-US" dirty="0" smtClean="0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801688" y="1371600"/>
          <a:ext cx="7485062" cy="1019175"/>
        </p:xfrm>
        <a:graphic>
          <a:graphicData uri="http://schemas.openxmlformats.org/presentationml/2006/ole">
            <p:oleObj spid="_x0000_s218114" name="Equation" r:id="rId4" imgW="3466800" imgH="469800" progId="Equation.3">
              <p:embed/>
            </p:oleObj>
          </a:graphicData>
        </a:graphic>
      </p:graphicFrame>
      <p:pic>
        <p:nvPicPr>
          <p:cNvPr id="191494" name="Picture 6" descr="C:\Talks\SGP-09\mechanical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572000"/>
            <a:ext cx="2362200" cy="2362200"/>
          </a:xfrm>
          <a:prstGeom prst="rect">
            <a:avLst/>
          </a:prstGeom>
          <a:noFill/>
        </p:spPr>
      </p:pic>
      <p:pic>
        <p:nvPicPr>
          <p:cNvPr id="191495" name="Picture 7" descr="C:\Talks\SGP-09\mechanical.split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572000"/>
            <a:ext cx="2362200" cy="23622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419600" y="5638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Computing the Integrals</a:t>
            </a:r>
            <a:endParaRPr lang="en-US" dirty="0" smtClean="0"/>
          </a:p>
          <a:p>
            <a:pPr marL="688975" lvl="1" indent="-227013"/>
            <a:r>
              <a:rPr lang="en-US" b="1" dirty="0" smtClean="0"/>
              <a:t>Explicit Integration</a:t>
            </a:r>
          </a:p>
          <a:p>
            <a:pPr marL="688975" lvl="1" indent="-227013"/>
            <a:r>
              <a:rPr lang="en-US" b="1" dirty="0" smtClean="0"/>
              <a:t>Approximate 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Sample the surface and approximate the integral as a sum over the oriented point-set.</a:t>
            </a:r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801688" y="1371600"/>
          <a:ext cx="7485062" cy="1019175"/>
        </p:xfrm>
        <a:graphic>
          <a:graphicData uri="http://schemas.openxmlformats.org/presentationml/2006/ole">
            <p:oleObj spid="_x0000_s192514" name="Equation" r:id="rId4" imgW="3466800" imgH="469800" progId="Equation.3">
              <p:embed/>
            </p:oleObj>
          </a:graphicData>
        </a:graphic>
      </p:graphicFrame>
      <p:pic>
        <p:nvPicPr>
          <p:cNvPr id="191494" name="Picture 6" descr="C:\Talks\SGP-09\mechanical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572000"/>
            <a:ext cx="2362200" cy="23622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419600" y="5638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Talks\SGP-09\mechanical.npts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048" y="4575048"/>
            <a:ext cx="2359152" cy="2359152"/>
          </a:xfrm>
          <a:prstGeom prst="rect">
            <a:avLst/>
          </a:prstGeom>
          <a:noFill/>
        </p:spPr>
      </p:pic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elements’ supports do not overlap the surface so their restriction is the zero-function.</a:t>
            </a:r>
          </a:p>
        </p:txBody>
      </p:sp>
      <p:pic>
        <p:nvPicPr>
          <p:cNvPr id="21" name="Picture 9" descr="C:\Talks\SGP-09\pelvis.grid.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000" y="2590800"/>
            <a:ext cx="1920240" cy="1920240"/>
          </a:xfrm>
          <a:prstGeom prst="rect">
            <a:avLst/>
          </a:prstGeom>
          <a:noFill/>
        </p:spPr>
      </p:pic>
      <p:pic>
        <p:nvPicPr>
          <p:cNvPr id="22" name="Picture 10" descr="C:\Talks\SGP-09\pelvis.grid.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032" y="2590800"/>
            <a:ext cx="1920240" cy="1920240"/>
          </a:xfrm>
          <a:prstGeom prst="rect">
            <a:avLst/>
          </a:prstGeom>
          <a:noFill/>
        </p:spPr>
      </p:pic>
      <p:pic>
        <p:nvPicPr>
          <p:cNvPr id="23" name="Picture 11" descr="C:\Talks\SGP-09\pelvis.grid.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4064" y="2590800"/>
            <a:ext cx="1920240" cy="192024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612000" y="4572000"/>
            <a:ext cx="5902304" cy="1920240"/>
            <a:chOff x="1612000" y="4888600"/>
            <a:chExt cx="5902304" cy="1920240"/>
          </a:xfrm>
        </p:grpSpPr>
        <p:pic>
          <p:nvPicPr>
            <p:cNvPr id="24" name="Picture 12" descr="C:\Talks\SGP-09\pelvis.grid.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2000" y="4888600"/>
              <a:ext cx="1920240" cy="1920240"/>
            </a:xfrm>
            <a:prstGeom prst="rect">
              <a:avLst/>
            </a:prstGeom>
            <a:noFill/>
          </p:spPr>
        </p:pic>
        <p:pic>
          <p:nvPicPr>
            <p:cNvPr id="25" name="Picture 13" descr="C:\Talks\SGP-09\pelvis.grid.4.bm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1064" y="4888600"/>
              <a:ext cx="1920240" cy="1920240"/>
            </a:xfrm>
            <a:prstGeom prst="rect">
              <a:avLst/>
            </a:prstGeom>
            <a:noFill/>
          </p:spPr>
        </p:pic>
        <p:pic>
          <p:nvPicPr>
            <p:cNvPr id="193550" name="Picture 14" descr="C:\Talks\SGP-09\pelvis.grid.5.bm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94064" y="4888600"/>
              <a:ext cx="1920240" cy="192024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1609344" y="4575440"/>
            <a:ext cx="5902304" cy="1920240"/>
            <a:chOff x="8575696" y="4800600"/>
            <a:chExt cx="5902304" cy="1920240"/>
          </a:xfrm>
        </p:grpSpPr>
        <p:pic>
          <p:nvPicPr>
            <p:cNvPr id="10" name="Picture 12" descr="C:\Talks\SGP-09\pelvis.grid.3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5696" y="4800600"/>
              <a:ext cx="1920240" cy="1920240"/>
            </a:xfrm>
            <a:prstGeom prst="rect">
              <a:avLst/>
            </a:prstGeom>
            <a:noFill/>
          </p:spPr>
        </p:pic>
        <p:pic>
          <p:nvPicPr>
            <p:cNvPr id="11" name="Picture 13" descr="C:\Talks\SGP-09\pelvis.grid.4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64760" y="4800600"/>
              <a:ext cx="1920240" cy="1920240"/>
            </a:xfrm>
            <a:prstGeom prst="rect">
              <a:avLst/>
            </a:prstGeom>
            <a:noFill/>
          </p:spPr>
        </p:pic>
        <p:pic>
          <p:nvPicPr>
            <p:cNvPr id="12" name="Picture 14" descr="C:\Talks\SGP-09\pelvis.grid.5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57760" y="4800600"/>
              <a:ext cx="1920240" cy="1920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elements’ supports do not overlap the surface so their restriction is the zero-function.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Adapted </a:t>
            </a:r>
            <a:r>
              <a:rPr lang="en-US" u="sng" dirty="0" err="1" smtClean="0"/>
              <a:t>Octree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Discard all cells whose</a:t>
            </a:r>
            <a:br>
              <a:rPr lang="en-US" dirty="0" smtClean="0"/>
            </a:br>
            <a:r>
              <a:rPr lang="en-US" dirty="0" smtClean="0"/>
              <a:t>support does not overlap</a:t>
            </a:r>
            <a:br>
              <a:rPr lang="en-US" dirty="0" smtClean="0"/>
            </a:br>
            <a:r>
              <a:rPr lang="en-US" dirty="0" smtClean="0"/>
              <a:t>the shape.</a:t>
            </a:r>
          </a:p>
        </p:txBody>
      </p:sp>
      <p:pic>
        <p:nvPicPr>
          <p:cNvPr id="5" name="Picture 4" descr="C:\Talks\SGP-09\pelvis.qu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2895599"/>
            <a:ext cx="3733801" cy="3733801"/>
          </a:xfrm>
          <a:prstGeom prst="rect">
            <a:avLst/>
          </a:prstGeom>
          <a:noFill/>
        </p:spPr>
      </p:pic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with </a:t>
            </a:r>
            <a:r>
              <a:rPr lang="en-US" dirty="0" err="1" smtClean="0"/>
              <a:t>Multigrid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Because the restricted functions remain nested, the up-/down-sampling operators do not change and we can solve just like with regular grids.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Arrow Connector 3"/>
          <p:cNvCxnSpPr>
            <a:stCxn id="6" idx="2"/>
            <a:endCxn id="7" idx="1"/>
          </p:cNvCxnSpPr>
          <p:nvPr/>
        </p:nvCxnSpPr>
        <p:spPr>
          <a:xfrm rot="16200000" flipH="1">
            <a:off x="2845386" y="4388432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3"/>
            <a:endCxn id="10" idx="2"/>
          </p:cNvCxnSpPr>
          <p:nvPr/>
        </p:nvCxnSpPr>
        <p:spPr>
          <a:xfrm flipV="1">
            <a:off x="4968824" y="4022562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829232" y="3657600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4631" y="5407792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9765" y="4471632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64765" y="4469657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7982" y="3657601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80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Approach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Gradient-Domain Processing</a:t>
            </a:r>
          </a:p>
          <a:p>
            <a:pPr lvl="1"/>
            <a:r>
              <a:rPr lang="en-US" dirty="0" smtClean="0"/>
              <a:t>Spectral Analysis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 of Limitations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 and Future Work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base mesh and a set of scans, generate a seamless texture on the mesh.</a:t>
            </a:r>
          </a:p>
        </p:txBody>
      </p:sp>
      <p:pic>
        <p:nvPicPr>
          <p:cNvPr id="17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18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40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743200"/>
            <a:ext cx="3584448" cy="3584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20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1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base mesh and a set of scans, generate a seamless texture on the mesh.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0480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Back-project surface points onto the scans and use data from the closest, consistent scan.</a:t>
            </a:r>
            <a:endParaRPr lang="en-US" sz="3200" dirty="0"/>
          </a:p>
        </p:txBody>
      </p:sp>
      <p:pic>
        <p:nvPicPr>
          <p:cNvPr id="29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30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31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743200"/>
            <a:ext cx="3584448" cy="3584448"/>
          </a:xfrm>
          <a:prstGeom prst="rect">
            <a:avLst/>
          </a:prstGeom>
          <a:noFill/>
        </p:spPr>
      </p:pic>
      <p:pic>
        <p:nvPicPr>
          <p:cNvPr id="32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33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34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Gradient-Domain Image Processing</a:t>
            </a:r>
          </a:p>
          <a:p>
            <a:pPr marL="0" indent="0">
              <a:buNone/>
            </a:pPr>
            <a:r>
              <a:rPr lang="en-US" dirty="0" smtClean="0"/>
              <a:t>Solving for the scalar field </a:t>
            </a:r>
            <a:r>
              <a:rPr lang="en-US" i="1" dirty="0" smtClean="0"/>
              <a:t>u</a:t>
            </a:r>
            <a:r>
              <a:rPr lang="en-US" dirty="0" smtClean="0"/>
              <a:t> whose gradients best match the vector field </a:t>
            </a:r>
            <a:r>
              <a:rPr lang="en-US" i="1" dirty="0" smtClean="0"/>
              <a:t>g</a:t>
            </a:r>
            <a:r>
              <a:rPr lang="en-US" dirty="0" smtClean="0"/>
              <a:t> amounts to solving a Poisson system:</a:t>
            </a:r>
          </a:p>
          <a:p>
            <a:pPr>
              <a:buNone/>
            </a:pPr>
            <a:endParaRPr lang="en-US" u="sng" dirty="0" smtClean="0"/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3637936" y="3382296"/>
          <a:ext cx="1856977" cy="586636"/>
        </p:xfrm>
        <a:graphic>
          <a:graphicData uri="http://schemas.openxmlformats.org/presentationml/2006/ole">
            <p:oleObj spid="_x0000_s195587" name="Equation" r:id="rId4" imgW="647640" imgH="20304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105400" y="2589212"/>
            <a:ext cx="18288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09368" y="4098429"/>
            <a:ext cx="674247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approach is popular in image-processing because </a:t>
            </a:r>
            <a:r>
              <a:rPr lang="en-US" sz="2800" u="sng" dirty="0" err="1" smtClean="0"/>
              <a:t>multigrid</a:t>
            </a:r>
            <a:r>
              <a:rPr lang="en-US" sz="2800" dirty="0" smtClean="0"/>
              <a:t> makes solving the system simple and fast.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9136" y="5426822"/>
            <a:ext cx="552572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the analog on meshes also be made easy to implement?</a:t>
            </a:r>
            <a:endParaRPr lang="en-US" sz="2800" dirty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Challenge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Pulling colors from the nearest scan results in a discontinuous texture.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13" name="Picture 4" descr="C:\Research\PoissonMesh\Data\Rooster\Results\misha.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667000"/>
            <a:ext cx="3581400" cy="3581400"/>
          </a:xfrm>
          <a:prstGeom prst="rect">
            <a:avLst/>
          </a:prstGeom>
          <a:noFill/>
        </p:spPr>
      </p:pic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6518275" y="6172200"/>
          <a:ext cx="873125" cy="415925"/>
        </p:xfrm>
        <a:graphic>
          <a:graphicData uri="http://schemas.openxmlformats.org/presentationml/2006/ole">
            <p:oleObj spid="_x0000_s172034" name="Equation" r:id="rId6" imgW="507960" imgH="241200" progId="Equation.3">
              <p:embed/>
            </p:oleObj>
          </a:graphicData>
        </a:graphic>
      </p:graphicFrame>
      <p:sp>
        <p:nvSpPr>
          <p:cNvPr id="19" name="Right Arrow 18"/>
          <p:cNvSpPr/>
          <p:nvPr/>
        </p:nvSpPr>
        <p:spPr>
          <a:xfrm>
            <a:off x="4648200" y="4191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8519" y="3962400"/>
            <a:ext cx="681881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23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743200"/>
            <a:ext cx="3584448" cy="3584448"/>
          </a:xfrm>
          <a:prstGeom prst="rect">
            <a:avLst/>
          </a:prstGeom>
          <a:noFill/>
        </p:spPr>
      </p:pic>
      <p:pic>
        <p:nvPicPr>
          <p:cNvPr id="24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5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6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Pulling gradients and integrating gives seamless textures (which are smooth in undefined areas).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19" name="Picture 2" descr="C:\Research\PoissonMesh\Data\Rooster\Results\misha.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2352" y="2663952"/>
            <a:ext cx="3584448" cy="3584448"/>
          </a:xfrm>
          <a:prstGeom prst="rect">
            <a:avLst/>
          </a:prstGeom>
          <a:noFill/>
        </p:spPr>
      </p:pic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5432425" y="6149975"/>
          <a:ext cx="2928938" cy="611188"/>
        </p:xfrm>
        <a:graphic>
          <a:graphicData uri="http://schemas.openxmlformats.org/presentationml/2006/ole">
            <p:oleObj spid="_x0000_s169987" name="Equation" r:id="rId6" imgW="1701720" imgH="355320" progId="Equation.3">
              <p:embed/>
            </p:oleObj>
          </a:graphicData>
        </a:graphic>
      </p:graphicFrame>
      <p:sp>
        <p:nvSpPr>
          <p:cNvPr id="18" name="Right Arrow 17"/>
          <p:cNvSpPr/>
          <p:nvPr/>
        </p:nvSpPr>
        <p:spPr>
          <a:xfrm>
            <a:off x="4648200" y="4191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8519" y="3962400"/>
            <a:ext cx="681881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23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743200"/>
            <a:ext cx="3584448" cy="3584448"/>
          </a:xfrm>
          <a:prstGeom prst="rect">
            <a:avLst/>
          </a:prstGeom>
          <a:noFill/>
        </p:spPr>
      </p:pic>
      <p:pic>
        <p:nvPicPr>
          <p:cNvPr id="24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5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6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Complexity</a:t>
            </a:r>
            <a:endParaRPr lang="en-US" dirty="0" smtClean="0"/>
          </a:p>
          <a:p>
            <a:pPr marL="0" indent="0"/>
            <a:r>
              <a:rPr lang="en-US" dirty="0" smtClean="0"/>
              <a:t> System scales as </a:t>
            </a:r>
            <a:r>
              <a:rPr lang="en-US" i="1" dirty="0" smtClean="0"/>
              <a:t>O</a:t>
            </a:r>
            <a:r>
              <a:rPr lang="en-US" dirty="0" smtClean="0"/>
              <a:t>(4</a:t>
            </a:r>
            <a:r>
              <a:rPr lang="en-US" i="1" baseline="30000" dirty="0" smtClean="0"/>
              <a:t>depth</a:t>
            </a:r>
            <a:r>
              <a:rPr lang="en-US" dirty="0" smtClean="0"/>
              <a:t>)</a:t>
            </a:r>
          </a:p>
          <a:p>
            <a:pPr marL="0" indent="0"/>
            <a:r>
              <a:rPr lang="en-US" dirty="0" smtClean="0"/>
              <a:t> Solver is linear in system size/dimension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173059" name="Picture 3" descr="C:\Research\PoissonMesh\Data\Rooster\Results\Multires\rooster.f2.d8.NoLight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1464" y="2895600"/>
            <a:ext cx="2971800" cy="2971800"/>
          </a:xfrm>
          <a:prstGeom prst="rect">
            <a:avLst/>
          </a:prstGeom>
          <a:noFill/>
        </p:spPr>
      </p:pic>
      <p:pic>
        <p:nvPicPr>
          <p:cNvPr id="173060" name="Picture 4" descr="C:\Research\PoissonMesh\Data\Rooster\Results\Multires\rooster.f2.d7.NoLight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664" y="2895600"/>
            <a:ext cx="2971800" cy="2971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607899" y="5791200"/>
            <a:ext cx="1612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Depth: 8</a:t>
            </a:r>
          </a:p>
          <a:p>
            <a:r>
              <a:rPr lang="en-US" dirty="0" smtClean="0"/>
              <a:t>Dim: 431,859</a:t>
            </a:r>
          </a:p>
          <a:p>
            <a:r>
              <a:rPr lang="en-US" dirty="0" smtClean="0"/>
              <a:t>Solved: 28.5 (s)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22484" y="579120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Depth: 7</a:t>
            </a:r>
          </a:p>
          <a:p>
            <a:r>
              <a:rPr lang="en-US" dirty="0" smtClean="0"/>
              <a:t>Dim: 107,690 </a:t>
            </a:r>
          </a:p>
          <a:p>
            <a:r>
              <a:rPr lang="en-US" dirty="0" smtClean="0"/>
              <a:t>Solved: 6.6 (s)</a:t>
            </a:r>
            <a:endParaRPr lang="en-US" dirty="0"/>
          </a:p>
        </p:txBody>
      </p:sp>
      <p:pic>
        <p:nvPicPr>
          <p:cNvPr id="173062" name="Picture 6" descr="C:\Research\PoissonMesh\Data\Rooster\Results\Multires\rooster.f2.d6.NoLight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864" y="2895600"/>
            <a:ext cx="2971800" cy="2971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993684" y="579120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Depth: 6</a:t>
            </a:r>
          </a:p>
          <a:p>
            <a:r>
              <a:rPr lang="en-US" dirty="0" smtClean="0"/>
              <a:t>Dim: 26,771 </a:t>
            </a:r>
          </a:p>
          <a:p>
            <a:r>
              <a:rPr lang="en-US" dirty="0" smtClean="0"/>
              <a:t>Solved: 1.4 (s)</a:t>
            </a:r>
            <a:endParaRPr lang="en-US" dirty="0"/>
          </a:p>
        </p:txBody>
      </p:sp>
      <p:pic>
        <p:nvPicPr>
          <p:cNvPr id="173063" name="Picture 7" descr="C:\Research\PoissonMesh\Data\Rooster\Results\Multires\rooster.f2.d5.NoLight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064" y="2895600"/>
            <a:ext cx="2971800" cy="2971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209800" y="5791200"/>
            <a:ext cx="1495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Depth: 5</a:t>
            </a:r>
          </a:p>
          <a:p>
            <a:r>
              <a:rPr lang="en-US" dirty="0" smtClean="0"/>
              <a:t>Dim: 6,555 </a:t>
            </a:r>
          </a:p>
          <a:p>
            <a:r>
              <a:rPr lang="en-US" dirty="0" smtClean="0"/>
              <a:t>Solved: 0.3 (s)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3519" y="5791200"/>
            <a:ext cx="1326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Depth: 4</a:t>
            </a:r>
          </a:p>
          <a:p>
            <a:r>
              <a:rPr lang="en-US" dirty="0" smtClean="0"/>
              <a:t>Dim: 1,576</a:t>
            </a:r>
          </a:p>
          <a:p>
            <a:r>
              <a:rPr lang="en-US" dirty="0" smtClean="0"/>
              <a:t>Solved: &lt;0.1</a:t>
            </a:r>
            <a:endParaRPr lang="en-US" dirty="0"/>
          </a:p>
        </p:txBody>
      </p:sp>
      <p:pic>
        <p:nvPicPr>
          <p:cNvPr id="41" name="Picture 8" descr="C:\Research\PoissonMesh\Data\Rooster\Results\Multires\rooster.f2.d4.NoLight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3400" y="2895600"/>
            <a:ext cx="2971800" cy="2971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Comparison with AMG (Residual Ratio of 10</a:t>
            </a:r>
            <a:r>
              <a:rPr lang="en-US" u="sng" baseline="30000" dirty="0" smtClean="0"/>
              <a:t>-3</a:t>
            </a:r>
            <a:r>
              <a:rPr lang="en-US" u="sng" dirty="0" smtClean="0"/>
              <a:t>)</a:t>
            </a:r>
            <a:endParaRPr lang="en-US" dirty="0" smtClean="0"/>
          </a:p>
          <a:p>
            <a:pPr marL="458788" lvl="1" indent="230188"/>
            <a:r>
              <a:rPr lang="en-US" b="1" dirty="0" smtClean="0"/>
              <a:t>AMG1</a:t>
            </a:r>
            <a:r>
              <a:rPr lang="en-US" dirty="0" smtClean="0"/>
              <a:t> Classical AMG </a:t>
            </a:r>
            <a:r>
              <a:rPr lang="en-US" sz="2400" dirty="0" smtClean="0"/>
              <a:t>[</a:t>
            </a:r>
            <a:r>
              <a:rPr lang="en-US" sz="2400" dirty="0" err="1" smtClean="0"/>
              <a:t>Ruge</a:t>
            </a:r>
            <a:r>
              <a:rPr lang="en-US" sz="2400" dirty="0" smtClean="0"/>
              <a:t> and </a:t>
            </a:r>
            <a:r>
              <a:rPr lang="en-US" sz="2400" dirty="0" err="1" smtClean="0"/>
              <a:t>Stueben</a:t>
            </a:r>
            <a:r>
              <a:rPr lang="en-US" sz="2400" dirty="0" smtClean="0"/>
              <a:t>, 1987]</a:t>
            </a:r>
          </a:p>
          <a:p>
            <a:pPr marL="458788" lvl="1" indent="230188"/>
            <a:r>
              <a:rPr lang="en-US" b="1" dirty="0" smtClean="0"/>
              <a:t>AMG2 </a:t>
            </a:r>
            <a:r>
              <a:rPr lang="en-US" dirty="0" err="1" smtClean="0"/>
              <a:t>BoomerAMG</a:t>
            </a:r>
            <a:r>
              <a:rPr lang="en-US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Griebel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  <a:r>
              <a:rPr lang="en-US" sz="2400" dirty="0" smtClean="0"/>
              <a:t>., 2006]</a:t>
            </a:r>
            <a:endParaRPr lang="en-US" sz="2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173059" name="Picture 3" descr="C:\Research\PoissonMesh\Data\Rooster\Results\Multires\rooster.f2.d8.NoLight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1464" y="2895600"/>
            <a:ext cx="2971800" cy="2971800"/>
          </a:xfrm>
          <a:prstGeom prst="rect">
            <a:avLst/>
          </a:prstGeom>
          <a:noFill/>
        </p:spPr>
      </p:pic>
      <p:pic>
        <p:nvPicPr>
          <p:cNvPr id="173060" name="Picture 4" descr="C:\Research\PoissonMesh\Data\Rooster\Results\Multires\rooster.f2.d7.NoLight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664" y="2895600"/>
            <a:ext cx="2971800" cy="2971800"/>
          </a:xfrm>
          <a:prstGeom prst="rect">
            <a:avLst/>
          </a:prstGeom>
          <a:noFill/>
        </p:spPr>
      </p:pic>
      <p:pic>
        <p:nvPicPr>
          <p:cNvPr id="173062" name="Picture 6" descr="C:\Research\PoissonMesh\Data\Rooster\Results\Multires\rooster.f2.d6.NoLight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864" y="2895600"/>
            <a:ext cx="2971800" cy="2971800"/>
          </a:xfrm>
          <a:prstGeom prst="rect">
            <a:avLst/>
          </a:prstGeom>
          <a:noFill/>
        </p:spPr>
      </p:pic>
      <p:pic>
        <p:nvPicPr>
          <p:cNvPr id="173063" name="Picture 7" descr="C:\Research\PoissonMesh\Data\Rooster\Results\Multires\rooster.f2.d5.NoLight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064" y="2895600"/>
            <a:ext cx="2971800" cy="2971800"/>
          </a:xfrm>
          <a:prstGeom prst="rect">
            <a:avLst/>
          </a:prstGeom>
          <a:noFill/>
        </p:spPr>
      </p:pic>
      <p:pic>
        <p:nvPicPr>
          <p:cNvPr id="41" name="Picture 8" descr="C:\Research\PoissonMesh\Data\Rooster\Results\Multires\rooster.f2.d4.NoLight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3400" y="2895600"/>
            <a:ext cx="2971800" cy="2971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10000" y="5791201"/>
            <a:ext cx="16002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>
              <a:tabLst>
                <a:tab pos="688975" algn="l"/>
              </a:tabLst>
            </a:pPr>
            <a:r>
              <a:rPr lang="en-US" dirty="0" smtClean="0"/>
              <a:t> AMG1:</a:t>
            </a:r>
            <a:br>
              <a:rPr lang="en-US" dirty="0" smtClean="0"/>
            </a:br>
            <a:r>
              <a:rPr lang="en-US" dirty="0" smtClean="0"/>
              <a:t> AMG2:</a:t>
            </a:r>
            <a:br>
              <a:rPr lang="en-US" dirty="0" smtClean="0"/>
            </a:br>
            <a:r>
              <a:rPr lang="en-US" dirty="0" smtClean="0"/>
              <a:t>Ours: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10.9 (s)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4.0 (s)</a:t>
            </a:r>
            <a:br>
              <a:rPr lang="en-US" dirty="0" smtClean="0"/>
            </a:br>
            <a:r>
              <a:rPr lang="en-US" dirty="0" smtClean="0"/>
              <a:t>2.6 (s)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5791201"/>
            <a:ext cx="15240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>
              <a:tabLst>
                <a:tab pos="688975" algn="l"/>
              </a:tabLst>
            </a:pPr>
            <a:r>
              <a:rPr lang="en-US" dirty="0" smtClean="0"/>
              <a:t>AMG1:</a:t>
            </a:r>
            <a:br>
              <a:rPr lang="en-US" dirty="0" smtClean="0"/>
            </a:br>
            <a:r>
              <a:rPr lang="en-US" dirty="0" smtClean="0"/>
              <a:t>AMG2:</a:t>
            </a:r>
            <a:br>
              <a:rPr lang="en-US" dirty="0" smtClean="0"/>
            </a:br>
            <a:r>
              <a:rPr lang="en-US" dirty="0" smtClean="0"/>
              <a:t>Ours: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0.5 (s)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0.4 (s)</a:t>
            </a:r>
            <a:br>
              <a:rPr lang="en-US" dirty="0" smtClean="0"/>
            </a:br>
            <a:r>
              <a:rPr lang="en-US" dirty="0" smtClean="0"/>
              <a:t>0.1 (s)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81200" y="5800131"/>
            <a:ext cx="15240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>
              <a:tabLst>
                <a:tab pos="688975" algn="l"/>
              </a:tabLst>
            </a:pPr>
            <a:r>
              <a:rPr lang="en-US" dirty="0" smtClean="0"/>
              <a:t>AMG1:</a:t>
            </a:r>
            <a:br>
              <a:rPr lang="en-US" dirty="0" smtClean="0"/>
            </a:br>
            <a:r>
              <a:rPr lang="en-US" dirty="0" smtClean="0"/>
              <a:t>AMG2:</a:t>
            </a:r>
            <a:br>
              <a:rPr lang="en-US" dirty="0" smtClean="0"/>
            </a:br>
            <a:r>
              <a:rPr lang="en-US" dirty="0" smtClean="0"/>
              <a:t> Ours: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3.6 (s)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1.6 (s)</a:t>
            </a:r>
            <a:br>
              <a:rPr lang="en-US" dirty="0" smtClean="0"/>
            </a:br>
            <a:r>
              <a:rPr lang="en-US" dirty="0" smtClean="0"/>
              <a:t>0.9 (s)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5800131"/>
            <a:ext cx="16764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>
              <a:tabLst>
                <a:tab pos="688975" algn="l"/>
              </a:tabLst>
            </a:pPr>
            <a:r>
              <a:rPr lang="en-US" dirty="0" smtClean="0"/>
              <a:t> AMG1:</a:t>
            </a:r>
            <a:br>
              <a:rPr lang="en-US" dirty="0" smtClean="0"/>
            </a:br>
            <a:r>
              <a:rPr lang="en-US" dirty="0" smtClean="0"/>
              <a:t> AMG2:</a:t>
            </a:r>
            <a:br>
              <a:rPr lang="en-US" dirty="0" smtClean="0"/>
            </a:br>
            <a:r>
              <a:rPr lang="en-US" dirty="0" smtClean="0"/>
              <a:t>Ours: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34.5 (s)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12.3 (s)</a:t>
            </a:r>
            <a:br>
              <a:rPr lang="en-US" dirty="0" smtClean="0"/>
            </a:br>
            <a:r>
              <a:rPr lang="en-US" dirty="0" smtClean="0"/>
              <a:t>7.6 (s)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5800131"/>
            <a:ext cx="1905000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0325" algn="r">
              <a:tabLst>
                <a:tab pos="688975" algn="l"/>
              </a:tabLst>
            </a:pPr>
            <a:r>
              <a:rPr lang="en-US" dirty="0" smtClean="0"/>
              <a:t> AMG1:</a:t>
            </a:r>
            <a:br>
              <a:rPr lang="en-US" dirty="0" smtClean="0"/>
            </a:br>
            <a:r>
              <a:rPr lang="en-US" dirty="0" smtClean="0"/>
              <a:t> AMG2:</a:t>
            </a:r>
            <a:br>
              <a:rPr lang="en-US" dirty="0" smtClean="0"/>
            </a:br>
            <a:r>
              <a:rPr lang="en-US" dirty="0" smtClean="0"/>
              <a:t>Ours: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100.1 (s)</a:t>
            </a:r>
          </a:p>
          <a:p>
            <a:pPr algn="r">
              <a:tabLst>
                <a:tab pos="688975" algn="l"/>
              </a:tabLst>
            </a:pPr>
            <a:r>
              <a:rPr lang="en-US" dirty="0" smtClean="0"/>
              <a:t>36.2 (s)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20.8 </a:t>
            </a:r>
            <a:r>
              <a:rPr lang="en-US" dirty="0" smtClean="0"/>
              <a:t>(s)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568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measure the quality of our Laplace-Beltrami operator by evaluating its spectrum.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Research\PoissonMesh\Ming\06-27-09\sphere\sphere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472" y="3505200"/>
            <a:ext cx="1905000" cy="190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568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measure the quality of our Laplace-Beltrami operator by evaluating its spectrum.</a:t>
            </a:r>
          </a:p>
          <a:p>
            <a:pPr marL="0" indent="0">
              <a:buNone/>
            </a:pPr>
            <a:r>
              <a:rPr lang="en-US" dirty="0" smtClean="0"/>
              <a:t>For a sphere, </a:t>
            </a:r>
            <a:r>
              <a:rPr lang="en-US" dirty="0" err="1" smtClean="0"/>
              <a:t>eigenvalues</a:t>
            </a:r>
            <a:r>
              <a:rPr lang="en-US" dirty="0" smtClean="0"/>
              <a:t> come in groups, with:</a:t>
            </a:r>
          </a:p>
          <a:p>
            <a:pPr marL="225425" indent="-225425"/>
            <a:r>
              <a:rPr lang="en-US" dirty="0" smtClean="0"/>
              <a:t>(2</a:t>
            </a:r>
            <a:r>
              <a:rPr lang="en-US" i="1" dirty="0" smtClean="0"/>
              <a:t>l</a:t>
            </a:r>
            <a:r>
              <a:rPr lang="en-US" dirty="0" smtClean="0"/>
              <a:t>+1) eigenvectors in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group, and</a:t>
            </a:r>
          </a:p>
          <a:p>
            <a:pPr marL="225425" indent="-225425"/>
            <a:r>
              <a:rPr lang="en-US" dirty="0" smtClean="0"/>
              <a:t>all vectors in the</a:t>
            </a:r>
            <a:br>
              <a:rPr lang="en-US" dirty="0" smtClean="0"/>
            </a:br>
            <a:r>
              <a:rPr lang="en-US" i="1" dirty="0" smtClean="0"/>
              <a:t>l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group having</a:t>
            </a:r>
            <a:br>
              <a:rPr lang="en-US" dirty="0" smtClean="0"/>
            </a:b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+1)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(Sphere)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93517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Computing the spectra of the Cotangent-Weight Laplace-Beltrami operator on a coarse mesh, we can lose accuracy at high frequencies.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(Sphere)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C:\Research\PoissonMesh\Ming\06-27-09\sphere\regular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07732"/>
            <a:ext cx="2743200" cy="2743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71459" y="31260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2,562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493517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Refining the </a:t>
            </a:r>
            <a:r>
              <a:rPr lang="en-US" dirty="0" err="1" smtClean="0"/>
              <a:t>tesselation</a:t>
            </a:r>
            <a:r>
              <a:rPr lang="en-US" dirty="0" smtClean="0"/>
              <a:t>, we can obtain a more accurate spectrum at the cost of a larger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(Sphere)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19" descr="C:\Research\PoissonMesh\Ming\06-27-09\sphere\regular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07732"/>
            <a:ext cx="2743200" cy="2743200"/>
          </a:xfrm>
          <a:prstGeom prst="rect">
            <a:avLst/>
          </a:prstGeom>
          <a:noFill/>
        </p:spPr>
      </p:pic>
      <p:pic>
        <p:nvPicPr>
          <p:cNvPr id="21" name="Picture 4" descr="C:\Research\PoissonMesh\Ming\06-27-09\sphere\sphere.fine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417332"/>
            <a:ext cx="2743200" cy="2743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1459" y="31260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2,562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9908" y="37651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10,242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493517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81800" y="5603764"/>
            <a:ext cx="457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42186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(fine)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our Laplace-Beltrami operator, we obtain a more accurate spectrum from a matrix that is independent of the </a:t>
            </a:r>
            <a:r>
              <a:rPr lang="en-US" dirty="0" err="1" smtClean="0"/>
              <a:t>tesselation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(Sphere)</a:t>
            </a:r>
            <a:endParaRPr lang="en-US" dirty="0"/>
          </a:p>
        </p:txBody>
      </p:sp>
      <p:pic>
        <p:nvPicPr>
          <p:cNvPr id="11" name="Picture 10" descr="C:\Research\PoissonMesh\Ming\06-27-09\sphere\regular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07732"/>
            <a:ext cx="2743200" cy="27432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4" descr="C:\Research\PoissonMesh\Ming\06-27-09\sphere\sphere.fine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417332"/>
            <a:ext cx="2743200" cy="2743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071459" y="31260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2,562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9908" y="37651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10,242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493517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781800" y="5603764"/>
            <a:ext cx="457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2800" y="542186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(fine)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781800" y="5832364"/>
            <a:ext cx="4572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800" y="5650468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40" name="Picture 2" descr="C:\Research\PoissonMesh\Ming\06-27-09\sphere\sphere.coarse.2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038600"/>
            <a:ext cx="2743200" cy="2743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70995" y="435506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2,832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our Laplace-Beltrami operator, we obtain a more accurate spectrum from a matrix that is independent of the </a:t>
            </a:r>
            <a:r>
              <a:rPr lang="en-US" dirty="0" err="1" smtClean="0"/>
              <a:t>tesselation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(Sphere)</a:t>
            </a:r>
            <a:endParaRPr lang="en-US" dirty="0"/>
          </a:p>
        </p:txBody>
      </p:sp>
      <p:graphicFrame>
        <p:nvGraphicFramePr>
          <p:cNvPr id="17" name="Chart 16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C:\Research\PoissonMesh\Ming\06-27-09\sphere\regular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07732"/>
            <a:ext cx="2743200" cy="2743200"/>
          </a:xfrm>
          <a:prstGeom prst="rect">
            <a:avLst/>
          </a:prstGeom>
          <a:noFill/>
        </p:spPr>
      </p:pic>
      <p:pic>
        <p:nvPicPr>
          <p:cNvPr id="19" name="Picture 4" descr="C:\Research\PoissonMesh\Ming\06-27-09\sphere\sphere.fine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417332"/>
            <a:ext cx="2743200" cy="2743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71459" y="31260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2,562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9908" y="37651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10,242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800" y="493517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1800" y="5603764"/>
            <a:ext cx="457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81800" y="5832364"/>
            <a:ext cx="4572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2800" y="5650468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42" name="Picture 2" descr="C:\Research\PoissonMesh\Ming\06-27-09\sphere\sphere.coarse.2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038600"/>
            <a:ext cx="2743200" cy="274320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270995" y="435506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2,832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542186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(fine)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address this question, we consider two related problems: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define the Laplace-Beltrami operator.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implement a hierarchical solver.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the true spectrum is not known, we can compare against the spectrum of the Cotangent-Weight operator at a fine </a:t>
            </a:r>
            <a:r>
              <a:rPr lang="en-US" dirty="0" err="1" smtClean="0"/>
              <a:t>tesselation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(Fish)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2800" y="4935172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“True” (59,200)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781800" y="5603764"/>
            <a:ext cx="457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2800" y="542186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(fine)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781800" y="5832364"/>
            <a:ext cx="4572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2800" y="5650468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34" name="Picture 4" descr="C:\Research\PoissonMesh\Ming\01-13-09\WoodFish\fish.coarse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4600"/>
            <a:ext cx="3200400" cy="3200400"/>
          </a:xfrm>
          <a:prstGeom prst="rect">
            <a:avLst/>
          </a:prstGeom>
          <a:noFill/>
        </p:spPr>
      </p:pic>
      <p:pic>
        <p:nvPicPr>
          <p:cNvPr id="35" name="Picture 2" descr="C:\Research\PoissonMesh\Ming\01-13-09\WoodFish\fish.fine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00400"/>
            <a:ext cx="3200400" cy="3200400"/>
          </a:xfrm>
          <a:prstGeom prst="rect">
            <a:avLst/>
          </a:prstGeom>
          <a:noFill/>
        </p:spPr>
      </p:pic>
      <p:pic>
        <p:nvPicPr>
          <p:cNvPr id="36" name="Picture 3" descr="C:\Research\PoissonMesh\Ming\01-13-09\WoodFish\fish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10000"/>
            <a:ext cx="3200400" cy="3200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51795" y="29718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3,700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8923" y="42672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3,619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Chart 18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76400" y="36576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14,800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the true spectrum is not known, we can compare against the spectrum of the Cotangent-Weight operator at a fine </a:t>
            </a:r>
            <a:r>
              <a:rPr lang="en-US" dirty="0" err="1" smtClean="0"/>
              <a:t>tesselation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 (Pulley)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 noChangeAspect="1"/>
          </p:cNvGraphicFramePr>
          <p:nvPr/>
        </p:nvGraphicFramePr>
        <p:xfrm>
          <a:off x="4446270" y="2923223"/>
          <a:ext cx="4697730" cy="39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4" descr="C:\Research\PoissonMesh\Ming\01-13-09\Pulleys\pulley.coarse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19400"/>
            <a:ext cx="2743200" cy="2743200"/>
          </a:xfrm>
          <a:prstGeom prst="rect">
            <a:avLst/>
          </a:prstGeom>
          <a:noFill/>
        </p:spPr>
      </p:pic>
      <p:pic>
        <p:nvPicPr>
          <p:cNvPr id="16" name="Picture 2" descr="C:\Research\PoissonMesh\Ming\01-13-09\Pulleys\pulley.fine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429000"/>
            <a:ext cx="2743200" cy="2743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31307" y="301155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6,459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3021" y="364766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19,499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781800" y="5117068"/>
            <a:ext cx="457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4935172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“True” (45,676)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781800" y="5375164"/>
            <a:ext cx="457200" cy="0"/>
          </a:xfrm>
          <a:prstGeom prst="line">
            <a:avLst/>
          </a:prstGeom>
          <a:ln w="25400">
            <a:solidFill>
              <a:srgbClr val="95B3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81800" y="5603764"/>
            <a:ext cx="457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1800" y="5832364"/>
            <a:ext cx="4572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800" y="5650468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Ours</a:t>
            </a:r>
            <a:endParaRPr lang="en-US" dirty="0"/>
          </a:p>
        </p:txBody>
      </p:sp>
      <p:pic>
        <p:nvPicPr>
          <p:cNvPr id="39" name="Picture 5" descr="C:\Research\PoissonMesh\Ming\01-13-09\Pulley\pulley.coarse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38600"/>
            <a:ext cx="2743200" cy="2743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267897" y="425726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= 6,160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5193268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(coarse)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542186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Cotangent (fine)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Euclidean vs. Geodesic proximity</a:t>
            </a:r>
          </a:p>
          <a:p>
            <a:r>
              <a:rPr lang="en-US" dirty="0" smtClean="0"/>
              <a:t>Poor Conditioning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Euclidean vs. Geodesic proximity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Poor Conditioning</a:t>
            </a:r>
          </a:p>
        </p:txBody>
      </p:sp>
      <p:pic>
        <p:nvPicPr>
          <p:cNvPr id="7" name="Picture 10" descr="C:\Research\PoissonMesh\Code\curve.qu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4114800" cy="411480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355376" y="4630992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610032" y="4897448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Euclidean vs. Geodesic proximity</a:t>
            </a:r>
          </a:p>
          <a:p>
            <a:r>
              <a:rPr lang="en-US" dirty="0" smtClean="0"/>
              <a:t>Poor Conditioning</a:t>
            </a:r>
          </a:p>
        </p:txBody>
      </p:sp>
      <p:pic>
        <p:nvPicPr>
          <p:cNvPr id="4" name="Picture 10" descr="C:\Research\PoissonMesh\Code\curve.qu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4114800" cy="41148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355376" y="4630992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610032" y="4897448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C:\Research\PoissonMesh\Code\curve.qu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4114800" cy="41148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980472" y="5160952"/>
            <a:ext cx="762000" cy="762000"/>
            <a:chOff x="6496664" y="5160952"/>
            <a:chExt cx="762000" cy="762000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6664" y="5668296"/>
            <a:ext cx="762000" cy="762000"/>
            <a:chOff x="6496664" y="5160952"/>
            <a:chExt cx="762000" cy="762000"/>
          </a:xfrm>
        </p:grpSpPr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4304" y="3114368"/>
            <a:ext cx="762000" cy="762000"/>
            <a:chOff x="6496664" y="5160952"/>
            <a:chExt cx="762000" cy="762000"/>
          </a:xfrm>
        </p:grpSpPr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18472" y="3114368"/>
            <a:ext cx="762000" cy="762000"/>
            <a:chOff x="6496664" y="5160952"/>
            <a:chExt cx="762000" cy="762000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70208" y="3114368"/>
            <a:ext cx="762000" cy="762000"/>
            <a:chOff x="6496664" y="5160952"/>
            <a:chExt cx="762000" cy="762000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14568" y="3114368"/>
            <a:ext cx="762000" cy="762000"/>
            <a:chOff x="6496664" y="5160952"/>
            <a:chExt cx="762000" cy="762000"/>
          </a:xfrm>
        </p:grpSpPr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496664" y="5160952"/>
              <a:ext cx="762000" cy="7620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6736080" y="5400368"/>
              <a:ext cx="274320" cy="27432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Approach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 of Limitations</a:t>
            </a:r>
          </a:p>
          <a:p>
            <a:r>
              <a:rPr lang="en-US" dirty="0" smtClean="0"/>
              <a:t>Conclusion and Future Work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Considered a representation of finite elements on meshes that are defined over a regular grid:</a:t>
            </a:r>
          </a:p>
          <a:p>
            <a:pPr lvl="1"/>
            <a:r>
              <a:rPr lang="en-US" dirty="0" err="1" smtClean="0"/>
              <a:t>Tesselation</a:t>
            </a:r>
            <a:r>
              <a:rPr lang="en-US" dirty="0" smtClean="0"/>
              <a:t> invariant Laplace-Beltrami</a:t>
            </a:r>
          </a:p>
          <a:p>
            <a:pPr lvl="1"/>
            <a:r>
              <a:rPr lang="en-US" dirty="0" smtClean="0"/>
              <a:t>Regularly indexed elements</a:t>
            </a:r>
          </a:p>
          <a:p>
            <a:pPr lvl="1"/>
            <a:r>
              <a:rPr lang="en-US" dirty="0" err="1" smtClean="0"/>
              <a:t>Multigrid</a:t>
            </a:r>
            <a:r>
              <a:rPr lang="en-US" dirty="0" smtClean="0"/>
              <a:t> without </a:t>
            </a:r>
            <a:r>
              <a:rPr lang="en-US" dirty="0" err="1" smtClean="0"/>
              <a:t>remeshing</a:t>
            </a:r>
            <a:endParaRPr lang="en-US" dirty="0" smtClean="0"/>
          </a:p>
          <a:p>
            <a:pPr lvl="1"/>
            <a:r>
              <a:rPr lang="en-US" dirty="0" smtClean="0"/>
              <a:t>Simple up-/down-sampling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Implementation</a:t>
            </a:r>
          </a:p>
          <a:p>
            <a:pPr lvl="1"/>
            <a:r>
              <a:rPr lang="en-US" dirty="0" smtClean="0"/>
              <a:t>Parallelize Solvers</a:t>
            </a:r>
          </a:p>
          <a:p>
            <a:pPr lvl="1"/>
            <a:r>
              <a:rPr lang="en-US" dirty="0" smtClean="0"/>
              <a:t>Stream Solvers</a:t>
            </a:r>
          </a:p>
          <a:p>
            <a:pPr>
              <a:buNone/>
            </a:pPr>
            <a:r>
              <a:rPr lang="en-US" u="sng" dirty="0" smtClean="0"/>
              <a:t>Applications</a:t>
            </a:r>
          </a:p>
          <a:p>
            <a:pPr lvl="1"/>
            <a:r>
              <a:rPr lang="en-US" dirty="0" smtClean="0"/>
              <a:t>Deformation</a:t>
            </a:r>
          </a:p>
          <a:p>
            <a:pPr lvl="1"/>
            <a:r>
              <a:rPr lang="en-US" dirty="0" smtClean="0"/>
              <a:t>Surface Reconstruction</a:t>
            </a:r>
          </a:p>
          <a:p>
            <a:pPr>
              <a:buNone/>
            </a:pPr>
            <a:r>
              <a:rPr lang="en-US" u="sng" dirty="0" smtClean="0"/>
              <a:t>Address Limitations</a:t>
            </a:r>
          </a:p>
          <a:p>
            <a:pPr marL="747713" lvl="1" indent="-290513"/>
            <a:r>
              <a:rPr lang="en-US" dirty="0" smtClean="0"/>
              <a:t>Duplicate nodes for disconnected components</a:t>
            </a:r>
          </a:p>
          <a:p>
            <a:pPr marL="747713" lvl="1" indent="-290513"/>
            <a:r>
              <a:rPr lang="en-US" dirty="0" smtClean="0"/>
              <a:t>Use WEB-</a:t>
            </a:r>
            <a:r>
              <a:rPr lang="en-US" dirty="0" err="1" smtClean="0"/>
              <a:t>splines</a:t>
            </a:r>
            <a:r>
              <a:rPr lang="en-US" dirty="0" smtClean="0"/>
              <a:t> for handling ill-conditioning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06513" y="2651125"/>
            <a:ext cx="6343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address this question, we consider two related problems: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define the Laplace-Beltrami operator.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implement a hierarchical solver.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Impose regular structure by</a:t>
            </a:r>
            <a:br>
              <a:rPr lang="en-US" dirty="0" smtClean="0"/>
            </a:br>
            <a:r>
              <a:rPr lang="en-US" dirty="0" smtClean="0"/>
              <a:t>restricting functions defined</a:t>
            </a:r>
            <a:br>
              <a:rPr lang="en-US" dirty="0" smtClean="0"/>
            </a:br>
            <a:r>
              <a:rPr lang="en-US" dirty="0" smtClean="0"/>
              <a:t>on a </a:t>
            </a:r>
            <a:r>
              <a:rPr lang="en-US" dirty="0" err="1" smtClean="0"/>
              <a:t>voxel</a:t>
            </a:r>
            <a:r>
              <a:rPr lang="en-US" dirty="0" smtClean="0"/>
              <a:t> grid</a:t>
            </a:r>
            <a:br>
              <a:rPr lang="en-US" dirty="0" smtClean="0"/>
            </a:br>
            <a:endParaRPr lang="en-US" b="1" dirty="0" smtClean="0"/>
          </a:p>
        </p:txBody>
      </p:sp>
      <p:pic>
        <p:nvPicPr>
          <p:cNvPr id="203779" name="Picture 3" descr="C:\Talks\SGP-09\dino.gri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3200400" cy="3200400"/>
          </a:xfrm>
          <a:prstGeom prst="rect">
            <a:avLst/>
          </a:prstGeom>
          <a:noFill/>
        </p:spPr>
      </p:pic>
      <p:pic>
        <p:nvPicPr>
          <p:cNvPr id="203778" name="Picture 2" descr="C:\Talks\SGP-09\dino.qua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429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Convergence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large point samples allows for accurate linear systems with much lower set-up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57397" y="54295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98533" y="236220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255</a:t>
            </a:r>
            <a:endParaRPr lang="en-US" sz="28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11377" y="2627324"/>
            <a:ext cx="333879" cy="30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rot="10800000">
            <a:off x="8657302" y="2617726"/>
            <a:ext cx="3932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1" descr="C:\Research\PoissonMesh\Data\Male04\Results\male04.primal.10000.8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" y="2667000"/>
            <a:ext cx="1485900" cy="2971800"/>
          </a:xfrm>
          <a:prstGeom prst="rect">
            <a:avLst/>
          </a:prstGeom>
          <a:noFill/>
        </p:spPr>
      </p:pic>
      <p:pic>
        <p:nvPicPr>
          <p:cNvPr id="58" name="Picture 22" descr="C:\Research\PoissonMesh\Data\Male04\Results\male04.primal.10000.8.error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15928"/>
            <a:ext cx="1485900" cy="2971800"/>
          </a:xfrm>
          <a:prstGeom prst="rect">
            <a:avLst/>
          </a:prstGeom>
          <a:noFill/>
        </p:spPr>
      </p:pic>
      <p:pic>
        <p:nvPicPr>
          <p:cNvPr id="61" name="Picture 23" descr="C:\Research\PoissonMesh\Data\Male04\Results\male04.primal.100000.8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0700" y="2667000"/>
            <a:ext cx="1485900" cy="2971800"/>
          </a:xfrm>
          <a:prstGeom prst="rect">
            <a:avLst/>
          </a:prstGeom>
          <a:noFill/>
        </p:spPr>
      </p:pic>
      <p:pic>
        <p:nvPicPr>
          <p:cNvPr id="62" name="Picture 24" descr="C:\Research\PoissonMesh\Data\Male04\Results\male04.primal.100000.8.error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532" y="3306096"/>
            <a:ext cx="1485900" cy="2971800"/>
          </a:xfrm>
          <a:prstGeom prst="rect">
            <a:avLst/>
          </a:prstGeom>
          <a:noFill/>
        </p:spPr>
      </p:pic>
      <p:pic>
        <p:nvPicPr>
          <p:cNvPr id="65" name="Picture 25" descr="C:\Research\PoissonMesh\Data\Male04\Results\male04.dual.1000000.8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0900" y="2667000"/>
            <a:ext cx="1485900" cy="2971800"/>
          </a:xfrm>
          <a:prstGeom prst="rect">
            <a:avLst/>
          </a:prstGeom>
          <a:noFill/>
        </p:spPr>
      </p:pic>
      <p:pic>
        <p:nvPicPr>
          <p:cNvPr id="66" name="Picture 26" descr="C:\Research\PoissonMesh\Data\Male04\Results\male04.dual.1000000.8.error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3276600"/>
            <a:ext cx="1485900" cy="2971800"/>
          </a:xfrm>
          <a:prstGeom prst="rect">
            <a:avLst/>
          </a:prstGeom>
          <a:noFill/>
        </p:spPr>
      </p:pic>
      <p:pic>
        <p:nvPicPr>
          <p:cNvPr id="69" name="Picture 27" descr="C:\Research\PoissonMesh\Data\Male04\Results\male04.dual.10000000.8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2667000"/>
            <a:ext cx="1485900" cy="2971800"/>
          </a:xfrm>
          <a:prstGeom prst="rect">
            <a:avLst/>
          </a:prstGeom>
          <a:noFill/>
        </p:spPr>
      </p:pic>
      <p:pic>
        <p:nvPicPr>
          <p:cNvPr id="70" name="Picture 28" descr="C:\Research\PoissonMesh\Data\Male04\Results\male04.dual.10000000.8.error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8300" y="3276600"/>
            <a:ext cx="1485900" cy="2971800"/>
          </a:xfrm>
          <a:prstGeom prst="rect">
            <a:avLst/>
          </a:prstGeom>
          <a:noFill/>
        </p:spPr>
      </p:pic>
      <p:pic>
        <p:nvPicPr>
          <p:cNvPr id="74" name="Picture 30" descr="C:\Research\PoissonMesh\Data\Male04\Results\male04.dual.0.8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667000"/>
            <a:ext cx="1485900" cy="2971800"/>
          </a:xfrm>
          <a:prstGeom prst="rect">
            <a:avLst/>
          </a:prstGeom>
          <a:noFill/>
        </p:spPr>
      </p:pic>
      <p:pic>
        <p:nvPicPr>
          <p:cNvPr id="75" name="Picture 29" descr="C:\Research\PoissonMesh\Data\Male04\Results\male04.dual.0.8.error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276600"/>
            <a:ext cx="1485900" cy="2971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0800000">
            <a:off x="8652386" y="5695006"/>
            <a:ext cx="3932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653409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Dimension: 1.1-1.4 x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0" y="6534090"/>
            <a:ext cx="151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Solve: 5-6 (s)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5921514"/>
            <a:ext cx="1409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Points: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Set-Up: 9(s)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81200" y="5902643"/>
            <a:ext cx="1539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Points: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Set-Up: 10(s)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57600" y="5902643"/>
            <a:ext cx="153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Points: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Set-Up: 14(s)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57800" y="5902643"/>
            <a:ext cx="1539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Points: 10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Set-Up: 49(s)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4200" y="5902643"/>
            <a:ext cx="1669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</a:t>
            </a:r>
            <a:endParaRPr lang="en-US" sz="2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Set-Up: 786(s)</a:t>
            </a:r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Research\PoissonMesh\Data\Rooster\Results\misha.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362200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3" descr="C:\Research\PoissonMesh\Data\Rooster\Results\misha.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57200"/>
            <a:ext cx="3810000" cy="3810000"/>
          </a:xfrm>
          <a:prstGeom prst="rect">
            <a:avLst/>
          </a:prstGeom>
          <a:noFill/>
        </p:spPr>
      </p:pic>
      <p:pic>
        <p:nvPicPr>
          <p:cNvPr id="7" name="Picture 4" descr="C:\Research\PoissonMesh\Data\Rooster\Results\misha.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524000"/>
            <a:ext cx="3810000" cy="3810000"/>
          </a:xfrm>
          <a:prstGeom prst="rect">
            <a:avLst/>
          </a:prstGeom>
          <a:noFill/>
        </p:spPr>
      </p:pic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6825" y="5216525"/>
            <a:ext cx="3013075" cy="652463"/>
          </a:xfrm>
          <a:prstGeom prst="rect">
            <a:avLst/>
          </a:prstGeom>
          <a:noFill/>
        </p:spPr>
      </p:pic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5275" y="4267200"/>
            <a:ext cx="873125" cy="414338"/>
          </a:xfrm>
          <a:prstGeom prst="rect">
            <a:avLst/>
          </a:prstGeom>
          <a:noFill/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4188" y="6126163"/>
            <a:ext cx="4849812" cy="65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C:\Research\PoissonMesh\Data\Male04\tem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2514600" cy="5029200"/>
          </a:xfrm>
          <a:prstGeom prst="rect">
            <a:avLst/>
          </a:prstGeom>
          <a:noFill/>
        </p:spPr>
      </p:pic>
      <p:pic>
        <p:nvPicPr>
          <p:cNvPr id="228359" name="Picture 7" descr="C:\Research\PoissonMesh\Data\Male04\temp.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85800"/>
            <a:ext cx="2514600" cy="5029200"/>
          </a:xfrm>
          <a:prstGeom prst="rect">
            <a:avLst/>
          </a:prstGeom>
          <a:noFill/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810125"/>
            <a:ext cx="590550" cy="371475"/>
          </a:xfrm>
          <a:prstGeom prst="rect">
            <a:avLst/>
          </a:prstGeom>
          <a:noFill/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76875"/>
            <a:ext cx="1660525" cy="390525"/>
          </a:xfrm>
          <a:prstGeom prst="rect">
            <a:avLst/>
          </a:prstGeom>
          <a:noFill/>
        </p:spPr>
      </p:pic>
      <p:pic>
        <p:nvPicPr>
          <p:cNvPr id="17" name="Picture 9" descr="C:\Research\PoissonMesh\Data\Male04\temp.2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9296" y="1600200"/>
            <a:ext cx="2514600" cy="5029200"/>
          </a:xfrm>
          <a:prstGeom prst="rect">
            <a:avLst/>
          </a:prstGeom>
          <a:noFill/>
        </p:spPr>
      </p:pic>
      <p:pic>
        <p:nvPicPr>
          <p:cNvPr id="13" name="Picture 12" descr="C:\Research\PoissonMesh\Data\Male04\temp.3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6840" y="1600200"/>
            <a:ext cx="2514600" cy="5029200"/>
          </a:xfrm>
          <a:prstGeom prst="rect">
            <a:avLst/>
          </a:prstGeom>
          <a:noFill/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1013" y="6324600"/>
            <a:ext cx="2994025" cy="41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5229098" y="6465888"/>
          <a:ext cx="1682750" cy="434975"/>
        </p:xfrm>
        <a:graphic>
          <a:graphicData uri="http://schemas.openxmlformats.org/presentationml/2006/ole">
            <p:oleObj spid="_x0000_s229380" name="Equation" r:id="rId4" imgW="977760" imgH="253800" progId="Equation.3">
              <p:embed/>
            </p:oleObj>
          </a:graphicData>
        </a:graphic>
      </p:graphicFrame>
      <p:pic>
        <p:nvPicPr>
          <p:cNvPr id="16" name="Picture 9" descr="C:\Research\PoissonMesh\Code\Gargoyle\gargoyle.mc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749552"/>
            <a:ext cx="4956048" cy="4956048"/>
          </a:xfrm>
          <a:prstGeom prst="rect">
            <a:avLst/>
          </a:prstGeom>
          <a:noFill/>
        </p:spPr>
      </p:pic>
      <p:pic>
        <p:nvPicPr>
          <p:cNvPr id="17" name="Picture 10" descr="C:\Research\PoissonMesh\Code\Gargoyle\gargoyle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76200"/>
            <a:ext cx="4956048" cy="495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80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Defining the system</a:t>
            </a:r>
          </a:p>
          <a:p>
            <a:pPr lvl="1"/>
            <a:r>
              <a:rPr lang="en-US" dirty="0" smtClean="0"/>
              <a:t>Solving the system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Approach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 of Limitations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 and Future Work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Finite Elements (</a:t>
            </a:r>
            <a:r>
              <a:rPr lang="en-US" u="sng" dirty="0" err="1" smtClean="0"/>
              <a:t>Galerkin</a:t>
            </a:r>
            <a:r>
              <a:rPr lang="en-US" u="sng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Define a set of test functions {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and </a:t>
            </a:r>
            <a:r>
              <a:rPr lang="en-US" dirty="0" err="1" smtClean="0"/>
              <a:t>discretize</a:t>
            </a:r>
            <a:r>
              <a:rPr lang="en-US" dirty="0" smtClean="0"/>
              <a:t> the problem: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appropriate boundary conditions are met.</a:t>
            </a: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3777075" y="2895600"/>
          <a:ext cx="1384300" cy="585788"/>
        </p:xfrm>
        <a:graphic>
          <a:graphicData uri="http://schemas.openxmlformats.org/presentationml/2006/ole">
            <p:oleObj spid="_x0000_s336898" name="Equation" r:id="rId4" imgW="482400" imgH="203040" progId="Equation.3">
              <p:embed/>
            </p:oleObj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3028081" y="3962400"/>
          <a:ext cx="2913063" cy="731837"/>
        </p:xfrm>
        <a:graphic>
          <a:graphicData uri="http://schemas.openxmlformats.org/presentationml/2006/ole">
            <p:oleObj spid="_x0000_s336899" name="Equation" r:id="rId5" imgW="1015920" imgH="253800" progId="Equation.3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4409768" y="347816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357692" y="5174891"/>
          <a:ext cx="3568700" cy="731837"/>
        </p:xfrm>
        <a:graphic>
          <a:graphicData uri="http://schemas.openxmlformats.org/presentationml/2006/ole">
            <p:oleObj spid="_x0000_s336900" name="Equation" r:id="rId6" imgW="1244520" imgH="253800" progId="Equation.3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>
          <a:xfrm>
            <a:off x="4427231" y="4690651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57400" y="2514600"/>
            <a:ext cx="4953000" cy="4114800"/>
            <a:chOff x="2057400" y="2819400"/>
            <a:chExt cx="4953000" cy="4114800"/>
          </a:xfrm>
        </p:grpSpPr>
        <p:sp>
          <p:nvSpPr>
            <p:cNvPr id="13" name="TextBox 12"/>
            <p:cNvSpPr txBox="1"/>
            <p:nvPr/>
          </p:nvSpPr>
          <p:spPr>
            <a:xfrm>
              <a:off x="2057400" y="2819400"/>
              <a:ext cx="4953000" cy="411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When 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 test functions are used, this results in an </a:t>
              </a:r>
              <a:r>
                <a:rPr lang="en-US" sz="2800" i="1" dirty="0" err="1" smtClean="0"/>
                <a:t>n</a:t>
              </a:r>
              <a:r>
                <a:rPr lang="en-US" sz="2800" dirty="0" err="1" smtClean="0"/>
                <a:t>x</a:t>
              </a:r>
              <a:r>
                <a:rPr lang="en-US" sz="2800" i="1" dirty="0" err="1" smtClean="0"/>
                <a:t>n</a:t>
              </a:r>
              <a:r>
                <a:rPr lang="en-US" sz="2800" dirty="0" smtClean="0"/>
                <a:t> system: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where </a:t>
              </a:r>
              <a:r>
                <a:rPr lang="en-US" sz="2800" i="1" dirty="0" smtClean="0"/>
                <a:t>L</a:t>
              </a:r>
              <a:r>
                <a:rPr lang="en-US" sz="2800" dirty="0" smtClean="0"/>
                <a:t> is the </a:t>
              </a:r>
              <a:r>
                <a:rPr lang="en-US" sz="2800" dirty="0" err="1" smtClean="0"/>
                <a:t>Laplacian</a:t>
              </a:r>
              <a:r>
                <a:rPr lang="en-US" sz="2800" dirty="0" smtClean="0"/>
                <a:t> matrix: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and </a:t>
              </a:r>
              <a:r>
                <a:rPr lang="en-US" sz="2800" i="1" dirty="0" smtClean="0"/>
                <a:t>y</a:t>
              </a:r>
              <a:r>
                <a:rPr lang="en-US" sz="2800" dirty="0" smtClean="0"/>
                <a:t> is the constraint vector:</a:t>
              </a:r>
            </a:p>
            <a:p>
              <a:pPr algn="ctr"/>
              <a:endParaRPr lang="en-US" sz="2800" dirty="0" smtClean="0"/>
            </a:p>
          </p:txBody>
        </p:sp>
        <p:graphicFrame>
          <p:nvGraphicFramePr>
            <p:cNvPr id="336902" name="Object 6"/>
            <p:cNvGraphicFramePr>
              <a:graphicFrameLocks noChangeAspect="1"/>
            </p:cNvGraphicFramePr>
            <p:nvPr/>
          </p:nvGraphicFramePr>
          <p:xfrm>
            <a:off x="3149600" y="5029200"/>
            <a:ext cx="3060700" cy="804862"/>
          </p:xfrm>
          <a:graphic>
            <a:graphicData uri="http://schemas.openxmlformats.org/presentationml/2006/ole">
              <p:oleObj spid="_x0000_s336902" name="Equation" r:id="rId7" imgW="1066680" imgH="279360" progId="Equation.3">
                <p:embed/>
              </p:oleObj>
            </a:graphicData>
          </a:graphic>
        </p:graphicFrame>
        <p:graphicFrame>
          <p:nvGraphicFramePr>
            <p:cNvPr id="336901" name="Object 5"/>
            <p:cNvGraphicFramePr>
              <a:graphicFrameLocks noChangeAspect="1"/>
            </p:cNvGraphicFramePr>
            <p:nvPr/>
          </p:nvGraphicFramePr>
          <p:xfrm>
            <a:off x="4114800" y="3810000"/>
            <a:ext cx="1274763" cy="587375"/>
          </p:xfrm>
          <a:graphic>
            <a:graphicData uri="http://schemas.openxmlformats.org/presentationml/2006/ole">
              <p:oleObj spid="_x0000_s336901" name="Equation" r:id="rId8" imgW="444240" imgH="203040" progId="Equation.3">
                <p:embed/>
              </p:oleObj>
            </a:graphicData>
          </a:graphic>
        </p:graphicFrame>
        <p:graphicFrame>
          <p:nvGraphicFramePr>
            <p:cNvPr id="336903" name="Object 7"/>
            <p:cNvGraphicFramePr>
              <a:graphicFrameLocks noChangeAspect="1"/>
            </p:cNvGraphicFramePr>
            <p:nvPr/>
          </p:nvGraphicFramePr>
          <p:xfrm>
            <a:off x="3708400" y="6200775"/>
            <a:ext cx="2003425" cy="733425"/>
          </p:xfrm>
          <a:graphic>
            <a:graphicData uri="http://schemas.openxmlformats.org/presentationml/2006/ole">
              <p:oleObj spid="_x0000_s336903" name="Equation" r:id="rId9" imgW="698400" imgH="253800" progId="Equation.3">
                <p:embed/>
              </p:oleObj>
            </a:graphicData>
          </a:graphic>
        </p:graphicFrame>
      </p:grp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/>
              <a:t>Multigrid</a:t>
            </a:r>
            <a:r>
              <a:rPr lang="en-US" u="sng" dirty="0" smtClean="0"/>
              <a:t> Solvers</a:t>
            </a:r>
            <a:endParaRPr lang="en-US" dirty="0" smtClean="0"/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625475" lvl="1" indent="-225425"/>
            <a:r>
              <a:rPr lang="en-US" b="1" dirty="0" smtClean="0"/>
              <a:t>Down-sample</a:t>
            </a:r>
            <a:r>
              <a:rPr lang="en-US" dirty="0" smtClean="0"/>
              <a:t> the residual</a:t>
            </a:r>
          </a:p>
          <a:p>
            <a:pPr marL="625475" lvl="1" indent="-225425"/>
            <a:r>
              <a:rPr lang="en-US" b="1" dirty="0" smtClean="0"/>
              <a:t>Solve</a:t>
            </a:r>
            <a:r>
              <a:rPr lang="en-US" dirty="0" smtClean="0"/>
              <a:t> at the coarser resolution</a:t>
            </a:r>
          </a:p>
          <a:p>
            <a:pPr marL="625475" lvl="1" indent="-225425"/>
            <a:r>
              <a:rPr lang="en-US" b="1" dirty="0" smtClean="0"/>
              <a:t>Up-sample</a:t>
            </a:r>
            <a:r>
              <a:rPr lang="en-US" dirty="0" smtClean="0"/>
              <a:t> the coarse correction</a:t>
            </a:r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</p:txBody>
      </p:sp>
      <p:cxnSp>
        <p:nvCxnSpPr>
          <p:cNvPr id="5" name="Straight Arrow Connector 4"/>
          <p:cNvCxnSpPr>
            <a:stCxn id="7" idx="2"/>
            <a:endCxn id="8" idx="1"/>
          </p:cNvCxnSpPr>
          <p:nvPr/>
        </p:nvCxnSpPr>
        <p:spPr>
          <a:xfrm rot="16200000" flipH="1">
            <a:off x="5654954" y="5242670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3"/>
            <a:endCxn id="16" idx="2"/>
          </p:cNvCxnSpPr>
          <p:nvPr/>
        </p:nvCxnSpPr>
        <p:spPr>
          <a:xfrm flipV="1">
            <a:off x="7778392" y="4876800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38800" y="4511838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4199" y="6262030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9333" y="5325870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74333" y="5323895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27550" y="451183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/>
              <a:t>Multigrid</a:t>
            </a:r>
            <a:r>
              <a:rPr lang="en-US" u="sng" dirty="0" smtClean="0"/>
              <a:t> Solvers</a:t>
            </a:r>
            <a:endParaRPr lang="en-US" dirty="0" smtClean="0"/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625475" lvl="1" indent="-225425"/>
            <a:r>
              <a:rPr lang="en-US" b="1" dirty="0" smtClean="0"/>
              <a:t>Down-sample</a:t>
            </a:r>
            <a:r>
              <a:rPr lang="en-US" dirty="0" smtClean="0"/>
              <a:t> the residual</a:t>
            </a:r>
          </a:p>
          <a:p>
            <a:pPr marL="625475" lvl="1" indent="-225425"/>
            <a:r>
              <a:rPr lang="en-US" b="1" dirty="0" smtClean="0"/>
              <a:t>Solve</a:t>
            </a:r>
            <a:r>
              <a:rPr lang="en-US" dirty="0" smtClean="0"/>
              <a:t> at the coarser resolution</a:t>
            </a:r>
          </a:p>
          <a:p>
            <a:pPr marL="625475" lvl="1" indent="-225425"/>
            <a:r>
              <a:rPr lang="en-US" b="1" dirty="0" smtClean="0"/>
              <a:t>Up-sample</a:t>
            </a:r>
            <a:r>
              <a:rPr lang="en-US" dirty="0" smtClean="0"/>
              <a:t> the coarse correction</a:t>
            </a:r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225425" indent="-225425">
              <a:buNone/>
            </a:pPr>
            <a:r>
              <a:rPr lang="en-US" b="1" dirty="0" smtClean="0"/>
              <a:t>Relaxation</a:t>
            </a:r>
            <a:r>
              <a:rPr lang="en-US" dirty="0" smtClean="0"/>
              <a:t>: Gauss-Seidel</a:t>
            </a:r>
          </a:p>
          <a:p>
            <a:pPr marL="225425" indent="-225425">
              <a:buNone/>
            </a:pPr>
            <a:r>
              <a:rPr lang="en-US" b="1" dirty="0" smtClean="0"/>
              <a:t>Solver</a:t>
            </a:r>
            <a:r>
              <a:rPr lang="en-US" dirty="0" smtClean="0"/>
              <a:t>: </a:t>
            </a:r>
            <a:r>
              <a:rPr lang="en-US" dirty="0" err="1" smtClean="0"/>
              <a:t>Recurse</a:t>
            </a:r>
            <a:r>
              <a:rPr lang="en-US" dirty="0" smtClean="0"/>
              <a:t>/direct-solve</a:t>
            </a:r>
          </a:p>
          <a:p>
            <a:pPr marL="225425" indent="-225425">
              <a:buNone/>
            </a:pPr>
            <a:r>
              <a:rPr lang="en-US" b="1" dirty="0" smtClean="0"/>
              <a:t>Up/Down-Sampling:</a:t>
            </a:r>
            <a:r>
              <a:rPr lang="en-US" dirty="0" smtClean="0"/>
              <a:t> ???</a:t>
            </a:r>
            <a:endParaRPr lang="en-US" b="1" dirty="0" smtClean="0"/>
          </a:p>
        </p:txBody>
      </p:sp>
      <p:cxnSp>
        <p:nvCxnSpPr>
          <p:cNvPr id="4" name="Straight Arrow Connector 3"/>
          <p:cNvCxnSpPr>
            <a:stCxn id="6" idx="2"/>
            <a:endCxn id="7" idx="1"/>
          </p:cNvCxnSpPr>
          <p:nvPr/>
        </p:nvCxnSpPr>
        <p:spPr>
          <a:xfrm rot="16200000" flipH="1">
            <a:off x="5654954" y="5242670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3"/>
            <a:endCxn id="10" idx="2"/>
          </p:cNvCxnSpPr>
          <p:nvPr/>
        </p:nvCxnSpPr>
        <p:spPr>
          <a:xfrm flipV="1">
            <a:off x="7778392" y="4876800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38800" y="4511838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199" y="6262030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9333" y="5325870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74333" y="5323895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7550" y="451183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39594</TotalTime>
  <Words>1515</Words>
  <Application>Microsoft Office PowerPoint</Application>
  <PresentationFormat>On-screen Show (4:3)</PresentationFormat>
  <Paragraphs>447</Paragraphs>
  <Slides>53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Estimating the Laplace-Beltrami Operator by Restricting 3D Functions</vt:lpstr>
      <vt:lpstr>Motivation</vt:lpstr>
      <vt:lpstr>Motivation</vt:lpstr>
      <vt:lpstr>Outlook</vt:lpstr>
      <vt:lpstr>Outlook</vt:lpstr>
      <vt:lpstr>Outline</vt:lpstr>
      <vt:lpstr>Defining the System</vt:lpstr>
      <vt:lpstr>Solving the System</vt:lpstr>
      <vt:lpstr>Solving the System</vt:lpstr>
      <vt:lpstr>Defining the System (Regular Grids)</vt:lpstr>
      <vt:lpstr>Up/Down-Sampling (Regular Grids)</vt:lpstr>
      <vt:lpstr>Defining the System (Meshes)</vt:lpstr>
      <vt:lpstr>Up/Down-Sampling (Meshes)</vt:lpstr>
      <vt:lpstr>Outline</vt:lpstr>
      <vt:lpstr>Our Approach</vt:lpstr>
      <vt:lpstr>Our Approach</vt:lpstr>
      <vt:lpstr>Our Approach</vt:lpstr>
      <vt:lpstr>Our Approach</vt:lpstr>
      <vt:lpstr>Our Approach</vt:lpstr>
      <vt:lpstr>Our Approach</vt:lpstr>
      <vt:lpstr>Defining the System</vt:lpstr>
      <vt:lpstr>Defining the System</vt:lpstr>
      <vt:lpstr>Defining the System</vt:lpstr>
      <vt:lpstr>Indexing the Elements</vt:lpstr>
      <vt:lpstr>Indexing the Elements</vt:lpstr>
      <vt:lpstr>Solving with Multigrid</vt:lpstr>
      <vt:lpstr>Outline</vt:lpstr>
      <vt:lpstr>Gradient-Domain Processing</vt:lpstr>
      <vt:lpstr>Gradient-Domain Processing</vt:lpstr>
      <vt:lpstr>Gradient-Domain Processing</vt:lpstr>
      <vt:lpstr>Gradient-Domain Processing</vt:lpstr>
      <vt:lpstr>Gradient-Domain Processing</vt:lpstr>
      <vt:lpstr>Gradient-Domain Processing</vt:lpstr>
      <vt:lpstr>Spectral Analysis</vt:lpstr>
      <vt:lpstr>Spectral Analysis (Sphere)</vt:lpstr>
      <vt:lpstr>Spectral Analysis (Sphere)</vt:lpstr>
      <vt:lpstr>Spectral Analysis (Sphere)</vt:lpstr>
      <vt:lpstr>Spectral Analysis (Sphere)</vt:lpstr>
      <vt:lpstr>Spectral Analysis (Sphere)</vt:lpstr>
      <vt:lpstr>Spectral Analysis (Fish)</vt:lpstr>
      <vt:lpstr>Spectral Analysis (Pulley)</vt:lpstr>
      <vt:lpstr>Limitations</vt:lpstr>
      <vt:lpstr>Limitations</vt:lpstr>
      <vt:lpstr>Limitations</vt:lpstr>
      <vt:lpstr>Outline</vt:lpstr>
      <vt:lpstr>Conclusion</vt:lpstr>
      <vt:lpstr>Future Work</vt:lpstr>
      <vt:lpstr>Slide 48</vt:lpstr>
      <vt:lpstr>Slide 49</vt:lpstr>
      <vt:lpstr>Gradient-Domain Processing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Misha</cp:lastModifiedBy>
  <cp:revision>935</cp:revision>
  <dcterms:created xsi:type="dcterms:W3CDTF">2006-08-16T00:00:00Z</dcterms:created>
  <dcterms:modified xsi:type="dcterms:W3CDTF">2009-07-20T18:22:37Z</dcterms:modified>
</cp:coreProperties>
</file>