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837" r:id="rId2"/>
    <p:sldId id="1420" r:id="rId3"/>
    <p:sldId id="1423" r:id="rId4"/>
    <p:sldId id="945" r:id="rId5"/>
    <p:sldId id="1434" r:id="rId6"/>
    <p:sldId id="1436" r:id="rId7"/>
    <p:sldId id="1437" r:id="rId8"/>
    <p:sldId id="1419" r:id="rId9"/>
    <p:sldId id="1426" r:id="rId10"/>
    <p:sldId id="1466" r:id="rId11"/>
    <p:sldId id="1465" r:id="rId12"/>
    <p:sldId id="1427" r:id="rId13"/>
    <p:sldId id="1431" r:id="rId14"/>
    <p:sldId id="1438" r:id="rId15"/>
    <p:sldId id="1432" r:id="rId16"/>
    <p:sldId id="1439" r:id="rId17"/>
    <p:sldId id="1440" r:id="rId18"/>
    <p:sldId id="1441" r:id="rId19"/>
    <p:sldId id="1442" r:id="rId20"/>
    <p:sldId id="1445" r:id="rId21"/>
    <p:sldId id="1467" r:id="rId22"/>
    <p:sldId id="1444" r:id="rId23"/>
    <p:sldId id="1446" r:id="rId24"/>
    <p:sldId id="1447" r:id="rId25"/>
    <p:sldId id="1459" r:id="rId26"/>
    <p:sldId id="1458" r:id="rId27"/>
    <p:sldId id="1460" r:id="rId28"/>
    <p:sldId id="1456" r:id="rId29"/>
    <p:sldId id="1468" r:id="rId30"/>
    <p:sldId id="1448" r:id="rId31"/>
    <p:sldId id="1449" r:id="rId32"/>
    <p:sldId id="1450" r:id="rId33"/>
    <p:sldId id="1469" r:id="rId34"/>
    <p:sldId id="1451" r:id="rId35"/>
    <p:sldId id="1452" r:id="rId36"/>
    <p:sldId id="1470" r:id="rId37"/>
    <p:sldId id="1453" r:id="rId38"/>
    <p:sldId id="1454" r:id="rId39"/>
    <p:sldId id="1471" r:id="rId40"/>
    <p:sldId id="1463" r:id="rId41"/>
    <p:sldId id="1464" r:id="rId42"/>
    <p:sldId id="1461" r:id="rId43"/>
    <p:sldId id="1462" r:id="rId44"/>
    <p:sldId id="1418" r:id="rId4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385D8A"/>
    <a:srgbClr val="376092"/>
    <a:srgbClr val="95B3D7"/>
    <a:srgbClr val="C3D69B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83084" autoAdjust="0"/>
  </p:normalViewPr>
  <p:slideViewPr>
    <p:cSldViewPr>
      <p:cViewPr varScale="1">
        <p:scale>
          <a:sx n="82" d="100"/>
          <a:sy n="82" d="100"/>
        </p:scale>
        <p:origin x="51" y="393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1572"/>
    </p:cViewPr>
  </p:sorterViewPr>
  <p:notesViewPr>
    <p:cSldViewPr>
      <p:cViewPr varScale="1">
        <p:scale>
          <a:sx n="94" d="100"/>
          <a:sy n="94" d="100"/>
        </p:scale>
        <p:origin x="-3504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Research\AdaptiveMultigrid.V1\Results\performanc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Research\AdaptiveMultigrid.V1\Results\performanc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Time (s)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286978958138707"/>
          <c:y val="0.18036284607932479"/>
          <c:w val="0.75713021041861295"/>
          <c:h val="0.67396086367830832"/>
        </c:manualLayout>
      </c:layout>
      <c:scatterChart>
        <c:scatterStyle val="lineMarker"/>
        <c:varyColors val="0"/>
        <c:ser>
          <c:idx val="0"/>
          <c:order val="0"/>
          <c:tx>
            <c:strRef>
              <c:f>'Image Stitching'!$E$1</c:f>
              <c:strCache>
                <c:ptCount val="1"/>
                <c:pt idx="0">
                  <c:v>[ - et al., 2010]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'Image Stitching'!$D$3:$D$21</c:f>
              <c:numCache>
                <c:formatCode>0.0E+00</c:formatCode>
                <c:ptCount val="19"/>
                <c:pt idx="0">
                  <c:v>9662808</c:v>
                </c:pt>
                <c:pt idx="1">
                  <c:v>17593860</c:v>
                </c:pt>
                <c:pt idx="2">
                  <c:v>22972160</c:v>
                </c:pt>
                <c:pt idx="3">
                  <c:v>28579207</c:v>
                </c:pt>
                <c:pt idx="4">
                  <c:v>35828240</c:v>
                </c:pt>
                <c:pt idx="5">
                  <c:v>50104200</c:v>
                </c:pt>
                <c:pt idx="6">
                  <c:v>67919145</c:v>
                </c:pt>
                <c:pt idx="7">
                  <c:v>87303716</c:v>
                </c:pt>
                <c:pt idx="8">
                  <c:v>225852648</c:v>
                </c:pt>
                <c:pt idx="9">
                  <c:v>244755276</c:v>
                </c:pt>
                <c:pt idx="10">
                  <c:v>318486276</c:v>
                </c:pt>
                <c:pt idx="11">
                  <c:v>384867294</c:v>
                </c:pt>
                <c:pt idx="12">
                  <c:v>420166500</c:v>
                </c:pt>
                <c:pt idx="13">
                  <c:v>438390834</c:v>
                </c:pt>
                <c:pt idx="14">
                  <c:v>679479318</c:v>
                </c:pt>
                <c:pt idx="15">
                  <c:v>857438049</c:v>
                </c:pt>
                <c:pt idx="16">
                  <c:v>1096612722</c:v>
                </c:pt>
                <c:pt idx="17">
                  <c:v>2920307702</c:v>
                </c:pt>
                <c:pt idx="18">
                  <c:v>3341423360</c:v>
                </c:pt>
              </c:numCache>
            </c:numRef>
          </c:xVal>
          <c:yVal>
            <c:numRef>
              <c:f>'Image Stitching'!$E$3:$E$21</c:f>
              <c:numCache>
                <c:formatCode>General</c:formatCode>
                <c:ptCount val="19"/>
                <c:pt idx="0">
                  <c:v>5</c:v>
                </c:pt>
                <c:pt idx="1">
                  <c:v>6</c:v>
                </c:pt>
                <c:pt idx="2">
                  <c:v>6</c:v>
                </c:pt>
                <c:pt idx="3">
                  <c:v>16</c:v>
                </c:pt>
                <c:pt idx="4">
                  <c:v>10</c:v>
                </c:pt>
                <c:pt idx="5">
                  <c:v>13</c:v>
                </c:pt>
                <c:pt idx="6">
                  <c:v>15</c:v>
                </c:pt>
                <c:pt idx="7">
                  <c:v>20</c:v>
                </c:pt>
                <c:pt idx="8">
                  <c:v>46</c:v>
                </c:pt>
                <c:pt idx="9">
                  <c:v>46</c:v>
                </c:pt>
                <c:pt idx="10">
                  <c:v>64</c:v>
                </c:pt>
                <c:pt idx="11">
                  <c:v>75</c:v>
                </c:pt>
                <c:pt idx="12">
                  <c:v>77</c:v>
                </c:pt>
                <c:pt idx="13">
                  <c:v>85</c:v>
                </c:pt>
                <c:pt idx="14">
                  <c:v>133</c:v>
                </c:pt>
                <c:pt idx="15">
                  <c:v>165</c:v>
                </c:pt>
                <c:pt idx="16">
                  <c:v>180</c:v>
                </c:pt>
                <c:pt idx="17">
                  <c:v>555</c:v>
                </c:pt>
                <c:pt idx="18">
                  <c:v>700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D42-4DF4-8930-F4162797B19D}"/>
            </c:ext>
          </c:extLst>
        </c:ser>
        <c:ser>
          <c:idx val="1"/>
          <c:order val="1"/>
          <c:tx>
            <c:strRef>
              <c:f>'Image Stitching'!$G$1</c:f>
              <c:strCache>
                <c:ptCount val="1"/>
                <c:pt idx="0">
                  <c:v>adaptive multigrid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'Image Stitching'!$D$3:$D$21</c:f>
              <c:numCache>
                <c:formatCode>0.0E+00</c:formatCode>
                <c:ptCount val="19"/>
                <c:pt idx="0">
                  <c:v>9662808</c:v>
                </c:pt>
                <c:pt idx="1">
                  <c:v>17593860</c:v>
                </c:pt>
                <c:pt idx="2">
                  <c:v>22972160</c:v>
                </c:pt>
                <c:pt idx="3">
                  <c:v>28579207</c:v>
                </c:pt>
                <c:pt idx="4">
                  <c:v>35828240</c:v>
                </c:pt>
                <c:pt idx="5">
                  <c:v>50104200</c:v>
                </c:pt>
                <c:pt idx="6">
                  <c:v>67919145</c:v>
                </c:pt>
                <c:pt idx="7">
                  <c:v>87303716</c:v>
                </c:pt>
                <c:pt idx="8">
                  <c:v>225852648</c:v>
                </c:pt>
                <c:pt idx="9">
                  <c:v>244755276</c:v>
                </c:pt>
                <c:pt idx="10">
                  <c:v>318486276</c:v>
                </c:pt>
                <c:pt idx="11">
                  <c:v>384867294</c:v>
                </c:pt>
                <c:pt idx="12">
                  <c:v>420166500</c:v>
                </c:pt>
                <c:pt idx="13">
                  <c:v>438390834</c:v>
                </c:pt>
                <c:pt idx="14">
                  <c:v>679479318</c:v>
                </c:pt>
                <c:pt idx="15">
                  <c:v>857438049</c:v>
                </c:pt>
                <c:pt idx="16">
                  <c:v>1096612722</c:v>
                </c:pt>
                <c:pt idx="17">
                  <c:v>2920307702</c:v>
                </c:pt>
                <c:pt idx="18">
                  <c:v>3341423360</c:v>
                </c:pt>
              </c:numCache>
            </c:numRef>
          </c:xVal>
          <c:yVal>
            <c:numRef>
              <c:f>'Image Stitching'!$G$3:$G$21</c:f>
              <c:numCache>
                <c:formatCode>General</c:formatCode>
                <c:ptCount val="19"/>
                <c:pt idx="0">
                  <c:v>2</c:v>
                </c:pt>
                <c:pt idx="1">
                  <c:v>2</c:v>
                </c:pt>
                <c:pt idx="2">
                  <c:v>4</c:v>
                </c:pt>
                <c:pt idx="3">
                  <c:v>4</c:v>
                </c:pt>
                <c:pt idx="4">
                  <c:v>6</c:v>
                </c:pt>
                <c:pt idx="5">
                  <c:v>9</c:v>
                </c:pt>
                <c:pt idx="6">
                  <c:v>10</c:v>
                </c:pt>
                <c:pt idx="7">
                  <c:v>13</c:v>
                </c:pt>
                <c:pt idx="8">
                  <c:v>28</c:v>
                </c:pt>
                <c:pt idx="9">
                  <c:v>29</c:v>
                </c:pt>
                <c:pt idx="10">
                  <c:v>38</c:v>
                </c:pt>
                <c:pt idx="11">
                  <c:v>48</c:v>
                </c:pt>
                <c:pt idx="12">
                  <c:v>47</c:v>
                </c:pt>
                <c:pt idx="13">
                  <c:v>54</c:v>
                </c:pt>
                <c:pt idx="14">
                  <c:v>87</c:v>
                </c:pt>
                <c:pt idx="15">
                  <c:v>118</c:v>
                </c:pt>
                <c:pt idx="16">
                  <c:v>142</c:v>
                </c:pt>
                <c:pt idx="17">
                  <c:v>464</c:v>
                </c:pt>
                <c:pt idx="18">
                  <c:v>760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D42-4DF4-8930-F4162797B1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2924928"/>
        <c:axId val="552927552"/>
      </c:scatterChart>
      <c:valAx>
        <c:axId val="552924928"/>
        <c:scaling>
          <c:logBase val="10"/>
          <c:orientation val="minMax"/>
          <c:max val="3400000000"/>
          <c:min val="1000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2927552"/>
        <c:crosses val="autoZero"/>
        <c:crossBetween val="midCat"/>
        <c:majorUnit val="10"/>
      </c:valAx>
      <c:valAx>
        <c:axId val="552927552"/>
        <c:scaling>
          <c:logBase val="10"/>
          <c:orientation val="minMax"/>
          <c:max val="760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2924928"/>
        <c:crossesAt val="1"/>
        <c:crossBetween val="midCat"/>
        <c:majorUnit val="16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Memory (MB)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864673695449087"/>
          <c:y val="0.18036284607932479"/>
          <c:w val="0.722151341251835"/>
          <c:h val="0.66041579826424923"/>
        </c:manualLayout>
      </c:layout>
      <c:scatterChart>
        <c:scatterStyle val="lineMarker"/>
        <c:varyColors val="0"/>
        <c:ser>
          <c:idx val="0"/>
          <c:order val="0"/>
          <c:tx>
            <c:strRef>
              <c:f>'Image Stitching'!$E$1</c:f>
              <c:strCache>
                <c:ptCount val="1"/>
                <c:pt idx="0">
                  <c:v>[ - et al., 2010]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'Image Stitching'!$D$3:$D$21</c:f>
              <c:numCache>
                <c:formatCode>0.0E+00</c:formatCode>
                <c:ptCount val="19"/>
                <c:pt idx="0">
                  <c:v>9662808</c:v>
                </c:pt>
                <c:pt idx="1">
                  <c:v>17593860</c:v>
                </c:pt>
                <c:pt idx="2">
                  <c:v>22972160</c:v>
                </c:pt>
                <c:pt idx="3">
                  <c:v>28579207</c:v>
                </c:pt>
                <c:pt idx="4">
                  <c:v>35828240</c:v>
                </c:pt>
                <c:pt idx="5">
                  <c:v>50104200</c:v>
                </c:pt>
                <c:pt idx="6">
                  <c:v>67919145</c:v>
                </c:pt>
                <c:pt idx="7">
                  <c:v>87303716</c:v>
                </c:pt>
                <c:pt idx="8">
                  <c:v>225852648</c:v>
                </c:pt>
                <c:pt idx="9">
                  <c:v>244755276</c:v>
                </c:pt>
                <c:pt idx="10">
                  <c:v>318486276</c:v>
                </c:pt>
                <c:pt idx="11">
                  <c:v>384867294</c:v>
                </c:pt>
                <c:pt idx="12">
                  <c:v>420166500</c:v>
                </c:pt>
                <c:pt idx="13">
                  <c:v>438390834</c:v>
                </c:pt>
                <c:pt idx="14">
                  <c:v>679479318</c:v>
                </c:pt>
                <c:pt idx="15">
                  <c:v>857438049</c:v>
                </c:pt>
                <c:pt idx="16">
                  <c:v>1096612722</c:v>
                </c:pt>
                <c:pt idx="17">
                  <c:v>2920307702</c:v>
                </c:pt>
                <c:pt idx="18">
                  <c:v>3341423360</c:v>
                </c:pt>
              </c:numCache>
            </c:numRef>
          </c:xVal>
          <c:yVal>
            <c:numRef>
              <c:f>'Image Stitching'!$F$3:$F$21</c:f>
              <c:numCache>
                <c:formatCode>General</c:formatCode>
                <c:ptCount val="19"/>
                <c:pt idx="0">
                  <c:v>119</c:v>
                </c:pt>
                <c:pt idx="1">
                  <c:v>124</c:v>
                </c:pt>
                <c:pt idx="2">
                  <c:v>180</c:v>
                </c:pt>
                <c:pt idx="3">
                  <c:v>183</c:v>
                </c:pt>
                <c:pt idx="4">
                  <c:v>192</c:v>
                </c:pt>
                <c:pt idx="5">
                  <c:v>207</c:v>
                </c:pt>
                <c:pt idx="6">
                  <c:v>230</c:v>
                </c:pt>
                <c:pt idx="7">
                  <c:v>253</c:v>
                </c:pt>
                <c:pt idx="8">
                  <c:v>287</c:v>
                </c:pt>
                <c:pt idx="9">
                  <c:v>286</c:v>
                </c:pt>
                <c:pt idx="10">
                  <c:v>329</c:v>
                </c:pt>
                <c:pt idx="11">
                  <c:v>339</c:v>
                </c:pt>
                <c:pt idx="12">
                  <c:v>355</c:v>
                </c:pt>
                <c:pt idx="13">
                  <c:v>344</c:v>
                </c:pt>
                <c:pt idx="14">
                  <c:v>378</c:v>
                </c:pt>
                <c:pt idx="15">
                  <c:v>369</c:v>
                </c:pt>
                <c:pt idx="16">
                  <c:v>473</c:v>
                </c:pt>
                <c:pt idx="17">
                  <c:v>527</c:v>
                </c:pt>
                <c:pt idx="18">
                  <c:v>540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4D4-4098-AA63-69227528D942}"/>
            </c:ext>
          </c:extLst>
        </c:ser>
        <c:ser>
          <c:idx val="1"/>
          <c:order val="1"/>
          <c:tx>
            <c:strRef>
              <c:f>'Image Stitching'!$G$1</c:f>
              <c:strCache>
                <c:ptCount val="1"/>
                <c:pt idx="0">
                  <c:v>adaptive multigrid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'Image Stitching'!$D$3:$D$21</c:f>
              <c:numCache>
                <c:formatCode>0.0E+00</c:formatCode>
                <c:ptCount val="19"/>
                <c:pt idx="0">
                  <c:v>9662808</c:v>
                </c:pt>
                <c:pt idx="1">
                  <c:v>17593860</c:v>
                </c:pt>
                <c:pt idx="2">
                  <c:v>22972160</c:v>
                </c:pt>
                <c:pt idx="3">
                  <c:v>28579207</c:v>
                </c:pt>
                <c:pt idx="4">
                  <c:v>35828240</c:v>
                </c:pt>
                <c:pt idx="5">
                  <c:v>50104200</c:v>
                </c:pt>
                <c:pt idx="6">
                  <c:v>67919145</c:v>
                </c:pt>
                <c:pt idx="7">
                  <c:v>87303716</c:v>
                </c:pt>
                <c:pt idx="8">
                  <c:v>225852648</c:v>
                </c:pt>
                <c:pt idx="9">
                  <c:v>244755276</c:v>
                </c:pt>
                <c:pt idx="10">
                  <c:v>318486276</c:v>
                </c:pt>
                <c:pt idx="11">
                  <c:v>384867294</c:v>
                </c:pt>
                <c:pt idx="12">
                  <c:v>420166500</c:v>
                </c:pt>
                <c:pt idx="13">
                  <c:v>438390834</c:v>
                </c:pt>
                <c:pt idx="14">
                  <c:v>679479318</c:v>
                </c:pt>
                <c:pt idx="15">
                  <c:v>857438049</c:v>
                </c:pt>
                <c:pt idx="16">
                  <c:v>1096612722</c:v>
                </c:pt>
                <c:pt idx="17">
                  <c:v>2920307702</c:v>
                </c:pt>
                <c:pt idx="18">
                  <c:v>3341423360</c:v>
                </c:pt>
              </c:numCache>
            </c:numRef>
          </c:xVal>
          <c:yVal>
            <c:numRef>
              <c:f>'Image Stitching'!$H$3:$H$21</c:f>
              <c:numCache>
                <c:formatCode>General</c:formatCode>
                <c:ptCount val="19"/>
                <c:pt idx="0">
                  <c:v>13</c:v>
                </c:pt>
                <c:pt idx="1">
                  <c:v>12</c:v>
                </c:pt>
                <c:pt idx="2">
                  <c:v>17</c:v>
                </c:pt>
                <c:pt idx="3">
                  <c:v>29</c:v>
                </c:pt>
                <c:pt idx="4">
                  <c:v>21</c:v>
                </c:pt>
                <c:pt idx="5">
                  <c:v>64</c:v>
                </c:pt>
                <c:pt idx="6">
                  <c:v>36</c:v>
                </c:pt>
                <c:pt idx="7">
                  <c:v>49</c:v>
                </c:pt>
                <c:pt idx="8">
                  <c:v>158</c:v>
                </c:pt>
                <c:pt idx="9">
                  <c:v>118</c:v>
                </c:pt>
                <c:pt idx="10">
                  <c:v>151</c:v>
                </c:pt>
                <c:pt idx="11">
                  <c:v>245</c:v>
                </c:pt>
                <c:pt idx="12">
                  <c:v>178</c:v>
                </c:pt>
                <c:pt idx="13">
                  <c:v>220</c:v>
                </c:pt>
                <c:pt idx="14">
                  <c:v>324</c:v>
                </c:pt>
                <c:pt idx="15">
                  <c:v>442</c:v>
                </c:pt>
                <c:pt idx="16">
                  <c:v>513</c:v>
                </c:pt>
                <c:pt idx="17">
                  <c:v>1517</c:v>
                </c:pt>
                <c:pt idx="18">
                  <c:v>2687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4D4-4098-AA63-69227528D9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2924928"/>
        <c:axId val="552927552"/>
      </c:scatterChart>
      <c:valAx>
        <c:axId val="552924928"/>
        <c:scaling>
          <c:logBase val="10"/>
          <c:orientation val="minMax"/>
          <c:max val="3400000000"/>
          <c:min val="1000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2927552"/>
        <c:crosses val="autoZero"/>
        <c:crossBetween val="midCat"/>
        <c:majorUnit val="10"/>
      </c:valAx>
      <c:valAx>
        <c:axId val="552927552"/>
        <c:scaling>
          <c:logBase val="10"/>
          <c:orientation val="minMax"/>
          <c:max val="26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2924928"/>
        <c:crossesAt val="1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DA024-D0F2-41DD-AFE2-72D34492F925}" type="datetimeFigureOut">
              <a:rPr lang="en-US" smtClean="0"/>
              <a:pPr/>
              <a:t>7/6/2018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14416-E51B-4D35-8236-A11BA77C3C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38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25AA9A0-6881-455D-B4EE-032A2A9971AA}" type="datetimeFigureOut">
              <a:rPr lang="en-US" smtClean="0"/>
              <a:pPr/>
              <a:t>7/6/2018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EC15058-0AF4-49E1-9672-C0E391790C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44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17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81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58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2556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0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Relationship Id="rId22" Type="http://schemas.openxmlformats.org/officeDocument/2006/relationships/image" Target="../media/image159.png"/></Relationships>
</file>

<file path=ppt/slides/_rels/slide15.xml.rels><?xml version="1.0" encoding="UTF-8" standalone="yes"?>
<Relationships xmlns="http://schemas.openxmlformats.org/package/2006/relationships"><Relationship Id="rId55" Type="http://schemas.openxmlformats.org/officeDocument/2006/relationships/image" Target="../media/image29.png"/><Relationship Id="rId59" Type="http://schemas.openxmlformats.org/officeDocument/2006/relationships/image" Target="../media/image169.png"/><Relationship Id="rId2" Type="http://schemas.openxmlformats.org/officeDocument/2006/relationships/image" Target="../media/image26.png"/><Relationship Id="rId5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3" Type="http://schemas.openxmlformats.org/officeDocument/2006/relationships/image" Target="../media/image27.png"/><Relationship Id="rId58" Type="http://schemas.openxmlformats.org/officeDocument/2006/relationships/image" Target="../media/image168.png"/><Relationship Id="rId57" Type="http://schemas.openxmlformats.org/officeDocument/2006/relationships/image" Target="../media/image167.png"/><Relationship Id="rId52" Type="http://schemas.openxmlformats.org/officeDocument/2006/relationships/image" Target="../media/image162.png"/><Relationship Id="rId56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9" Type="http://schemas.openxmlformats.org/officeDocument/2006/relationships/image" Target="../media/image29.png"/><Relationship Id="rId42" Type="http://schemas.openxmlformats.org/officeDocument/2006/relationships/image" Target="../media/image168.png"/><Relationship Id="rId38" Type="http://schemas.openxmlformats.org/officeDocument/2006/relationships/image" Target="../media/image28.png"/><Relationship Id="rId2" Type="http://schemas.openxmlformats.org/officeDocument/2006/relationships/image" Target="../media/image31.png"/><Relationship Id="rId41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37" Type="http://schemas.openxmlformats.org/officeDocument/2006/relationships/image" Target="../media/image27.png"/><Relationship Id="rId40" Type="http://schemas.openxmlformats.org/officeDocument/2006/relationships/image" Target="../media/image30.png"/><Relationship Id="rId36" Type="http://schemas.openxmlformats.org/officeDocument/2006/relationships/image" Target="../media/image162.png"/><Relationship Id="rId43" Type="http://schemas.openxmlformats.org/officeDocument/2006/relationships/image" Target="../media/image169.png"/></Relationships>
</file>

<file path=ppt/slides/_rels/slide17.xml.rels><?xml version="1.0" encoding="UTF-8" standalone="yes"?>
<Relationships xmlns="http://schemas.openxmlformats.org/package/2006/relationships"><Relationship Id="rId34" Type="http://schemas.openxmlformats.org/officeDocument/2006/relationships/image" Target="../media/image28.png"/><Relationship Id="rId33" Type="http://schemas.openxmlformats.org/officeDocument/2006/relationships/image" Target="../media/image27.png"/><Relationship Id="rId38" Type="http://schemas.openxmlformats.org/officeDocument/2006/relationships/image" Target="../media/image168.png"/><Relationship Id="rId2" Type="http://schemas.openxmlformats.org/officeDocument/2006/relationships/image" Target="../media/image32.png"/><Relationship Id="rId41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32" Type="http://schemas.openxmlformats.org/officeDocument/2006/relationships/image" Target="../media/image162.png"/><Relationship Id="rId37" Type="http://schemas.openxmlformats.org/officeDocument/2006/relationships/image" Target="../media/image167.png"/><Relationship Id="rId36" Type="http://schemas.openxmlformats.org/officeDocument/2006/relationships/image" Target="../media/image30.png"/><Relationship Id="rId35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9" Type="http://schemas.openxmlformats.org/officeDocument/2006/relationships/image" Target="../media/image168.png"/><Relationship Id="rId3" Type="http://schemas.openxmlformats.org/officeDocument/2006/relationships/image" Target="../media/image27.png"/><Relationship Id="rId42" Type="http://schemas.openxmlformats.org/officeDocument/2006/relationships/image" Target="../media/image160.png"/><Relationship Id="rId38" Type="http://schemas.openxmlformats.org/officeDocument/2006/relationships/image" Target="../media/image16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43" Type="http://schemas.openxmlformats.org/officeDocument/2006/relationships/image" Target="../media/image170.png"/></Relationships>
</file>

<file path=ppt/slides/_rels/slide19.xml.rels><?xml version="1.0" encoding="UTF-8" standalone="yes"?>
<Relationships xmlns="http://schemas.openxmlformats.org/package/2006/relationships"><Relationship Id="rId39" Type="http://schemas.openxmlformats.org/officeDocument/2006/relationships/image" Target="../media/image30.png"/><Relationship Id="rId42" Type="http://schemas.openxmlformats.org/officeDocument/2006/relationships/image" Target="../media/image169.png"/><Relationship Id="rId38" Type="http://schemas.openxmlformats.org/officeDocument/2006/relationships/image" Target="../media/image29.png"/><Relationship Id="rId2" Type="http://schemas.openxmlformats.org/officeDocument/2006/relationships/image" Target="../media/image34.png"/><Relationship Id="rId41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37" Type="http://schemas.openxmlformats.org/officeDocument/2006/relationships/image" Target="../media/image28.png"/><Relationship Id="rId40" Type="http://schemas.openxmlformats.org/officeDocument/2006/relationships/image" Target="../media/image167.png"/><Relationship Id="rId36" Type="http://schemas.openxmlformats.org/officeDocument/2006/relationships/image" Target="../media/image27.png"/><Relationship Id="rId44" Type="http://schemas.openxmlformats.org/officeDocument/2006/relationships/image" Target="../media/image170.png"/><Relationship Id="rId35" Type="http://schemas.openxmlformats.org/officeDocument/2006/relationships/image" Target="../media/image162.png"/><Relationship Id="rId43" Type="http://schemas.openxmlformats.org/officeDocument/2006/relationships/image" Target="../media/image1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27.png"/><Relationship Id="rId7" Type="http://schemas.openxmlformats.org/officeDocument/2006/relationships/image" Target="../media/image23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25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13" Type="http://schemas.openxmlformats.org/officeDocument/2006/relationships/image" Target="../media/image200.png"/><Relationship Id="rId3" Type="http://schemas.openxmlformats.org/officeDocument/2006/relationships/image" Target="../media/image190.png"/><Relationship Id="rId7" Type="http://schemas.openxmlformats.org/officeDocument/2006/relationships/image" Target="../media/image39.png"/><Relationship Id="rId12" Type="http://schemas.openxmlformats.org/officeDocument/2006/relationships/image" Target="../media/image4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1.png"/><Relationship Id="rId5" Type="http://schemas.openxmlformats.org/officeDocument/2006/relationships/image" Target="../media/image37.png"/><Relationship Id="rId10" Type="http://schemas.openxmlformats.org/officeDocument/2006/relationships/image" Target="../media/image40.png"/><Relationship Id="rId4" Type="http://schemas.openxmlformats.org/officeDocument/2006/relationships/image" Target="../media/image36.png"/><Relationship Id="rId9" Type="http://schemas.openxmlformats.org/officeDocument/2006/relationships/image" Target="../media/image196.png"/></Relationships>
</file>

<file path=ppt/slides/_rels/slide22.xml.rels><?xml version="1.0" encoding="UTF-8" standalone="yes"?>
<Relationships xmlns="http://schemas.openxmlformats.org/package/2006/relationships"><Relationship Id="rId34" Type="http://schemas.openxmlformats.org/officeDocument/2006/relationships/image" Target="../media/image196.png"/><Relationship Id="rId33" Type="http://schemas.openxmlformats.org/officeDocument/2006/relationships/image" Target="../media/image195.png"/><Relationship Id="rId38" Type="http://schemas.openxmlformats.org/officeDocument/2006/relationships/image" Target="../media/image200.png"/><Relationship Id="rId2" Type="http://schemas.openxmlformats.org/officeDocument/2006/relationships/image" Target="../media/image43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32" Type="http://schemas.openxmlformats.org/officeDocument/2006/relationships/image" Target="../media/image39.png"/><Relationship Id="rId37" Type="http://schemas.openxmlformats.org/officeDocument/2006/relationships/image" Target="../media/image44.png"/><Relationship Id="rId28" Type="http://schemas.openxmlformats.org/officeDocument/2006/relationships/image" Target="../media/image190.png"/><Relationship Id="rId36" Type="http://schemas.openxmlformats.org/officeDocument/2006/relationships/image" Target="../media/image41.png"/><Relationship Id="rId31" Type="http://schemas.openxmlformats.org/officeDocument/2006/relationships/image" Target="../media/image38.png"/><Relationship Id="rId30" Type="http://schemas.openxmlformats.org/officeDocument/2006/relationships/image" Target="../media/image37.png"/><Relationship Id="rId35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6.png"/><Relationship Id="rId13" Type="http://schemas.openxmlformats.org/officeDocument/2006/relationships/image" Target="../media/image268.png"/><Relationship Id="rId3" Type="http://schemas.openxmlformats.org/officeDocument/2006/relationships/image" Target="../media/image45.png"/><Relationship Id="rId12" Type="http://schemas.openxmlformats.org/officeDocument/2006/relationships/image" Target="../media/image28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11" Type="http://schemas.openxmlformats.org/officeDocument/2006/relationships/image" Target="../media/image49.jpg"/><Relationship Id="rId5" Type="http://schemas.openxmlformats.org/officeDocument/2006/relationships/image" Target="../media/image274.png"/><Relationship Id="rId10" Type="http://schemas.openxmlformats.org/officeDocument/2006/relationships/image" Target="../media/image278.png"/><Relationship Id="rId4" Type="http://schemas.openxmlformats.org/officeDocument/2006/relationships/image" Target="../media/image46.jpg"/><Relationship Id="rId9" Type="http://schemas.openxmlformats.org/officeDocument/2006/relationships/image" Target="../media/image4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278.png"/><Relationship Id="rId19" Type="http://schemas.openxmlformats.org/officeDocument/2006/relationships/image" Target="../media/image280.png"/><Relationship Id="rId4" Type="http://schemas.openxmlformats.org/officeDocument/2006/relationships/image" Target="../media/image4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5" Type="http://schemas.openxmlformats.org/officeDocument/2006/relationships/image" Target="../media/image50.jpg"/><Relationship Id="rId4" Type="http://schemas.openxmlformats.org/officeDocument/2006/relationships/image" Target="../media/image35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png"/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7.jpeg"/><Relationship Id="rId10" Type="http://schemas.openxmlformats.org/officeDocument/2006/relationships/image" Target="../media/image29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0" Type="http://schemas.openxmlformats.org/officeDocument/2006/relationships/chart" Target="../charts/chart2.xml"/><Relationship Id="rId4" Type="http://schemas.openxmlformats.org/officeDocument/2006/relationships/image" Target="../media/image72.png"/><Relationship Id="rId9" Type="http://schemas.openxmlformats.org/officeDocument/2006/relationships/chart" Target="../charts/char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7" Type="http://schemas.openxmlformats.org/officeDocument/2006/relationships/image" Target="../media/image82.jpe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04007"/>
            <a:ext cx="9144000" cy="1848555"/>
          </a:xfrm>
        </p:spPr>
        <p:txBody>
          <a:bodyPr>
            <a:normAutofit/>
          </a:bodyPr>
          <a:lstStyle/>
          <a:p>
            <a:r>
              <a:rPr lang="en-US" sz="4000" dirty="0"/>
              <a:t>An Adaptive Multigrid Solver</a:t>
            </a:r>
            <a:br>
              <a:rPr lang="en-US" sz="4000" dirty="0"/>
            </a:br>
            <a:r>
              <a:rPr lang="en-US" sz="4000" dirty="0"/>
              <a:t>for Applications in Computer Graphics</a:t>
            </a:r>
            <a:endParaRPr lang="en-US" sz="4200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22555" y="4148406"/>
            <a:ext cx="7482348" cy="1871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800" dirty="0"/>
              <a:t>Misha </a:t>
            </a:r>
            <a:r>
              <a:rPr lang="en-US" sz="2800" dirty="0" err="1"/>
              <a:t>Kazhdan</a:t>
            </a:r>
            <a:r>
              <a:rPr lang="en-US" sz="2800" dirty="0"/>
              <a:t> and Hugues Hoppe</a:t>
            </a:r>
            <a:endParaRPr lang="en-US" sz="2400" dirty="0"/>
          </a:p>
        </p:txBody>
      </p:sp>
    </p:spTree>
  </p:cSld>
  <p:clrMapOvr>
    <a:masterClrMapping/>
  </p:clrMapOvr>
  <p:transition advTm="26172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7B7B6-AC79-4BF0-8774-F9005A98D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Multigrid Revisited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FAFBA4-944D-440C-B472-FD96E9F4C6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2276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u="sng" dirty="0"/>
              </a:p>
              <a:p>
                <a:pPr marL="0" indent="0">
                  <a:buNone/>
                </a:pPr>
                <a:r>
                  <a:rPr lang="en-US" u="sng" dirty="0"/>
                  <a:t>Property</a:t>
                </a:r>
                <a:r>
                  <a:rPr lang="en-US" dirty="0"/>
                  <a:t>:</a:t>
                </a:r>
              </a:p>
              <a:p>
                <a:pPr marL="457200" lvl="1" indent="0">
                  <a:buNone/>
                </a:pPr>
                <a:r>
                  <a:rPr lang="en-US" sz="2400" dirty="0"/>
                  <a:t>Given vector spaces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400" dirty="0"/>
                  <a:t> and a linear map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400" dirty="0"/>
                  <a:t>, the dual map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is defined via composition:</a:t>
                </a:r>
                <a:br>
                  <a:rPr lang="en-US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 marL="57150" indent="0">
                  <a:buNone/>
                </a:pPr>
                <a:endParaRPr lang="en-US" u="sng" dirty="0"/>
              </a:p>
              <a:p>
                <a:pPr marL="57150" indent="0">
                  <a:buNone/>
                </a:pPr>
                <a:r>
                  <a:rPr lang="en-US" u="sng" dirty="0"/>
                  <a:t>Example</a:t>
                </a:r>
                <a:r>
                  <a:rPr lang="en-US" dirty="0"/>
                  <a:t>:</a:t>
                </a:r>
              </a:p>
              <a:p>
                <a:pPr marL="457200" lvl="1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we have the injection map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↪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457200" lvl="1" indent="0">
                  <a:buNone/>
                </a:pPr>
                <a:r>
                  <a:rPr lang="en-US" dirty="0"/>
                  <a:t>The dual map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↪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defined by restriction.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FAFBA4-944D-440C-B472-FD96E9F4C6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227638"/>
              </a:xfrm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A2ECBF8-A8B5-48CC-AA04-2FBDCCAC86DA}"/>
              </a:ext>
            </a:extLst>
          </p:cNvPr>
          <p:cNvSpPr/>
          <p:nvPr/>
        </p:nvSpPr>
        <p:spPr>
          <a:xfrm>
            <a:off x="6705600" y="914400"/>
            <a:ext cx="1859031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C89A219-F7AE-4E4E-A847-FD82091AA621}"/>
              </a:ext>
            </a:extLst>
          </p:cNvPr>
          <p:cNvCxnSpPr>
            <a:cxnSpLocks/>
          </p:cNvCxnSpPr>
          <p:nvPr/>
        </p:nvCxnSpPr>
        <p:spPr>
          <a:xfrm>
            <a:off x="7074298" y="1452265"/>
            <a:ext cx="3823" cy="4443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0234F02-6D04-4B88-8449-9A2FE4C006CB}"/>
                  </a:ext>
                </a:extLst>
              </p:cNvPr>
              <p:cNvSpPr txBox="1"/>
              <p:nvPr/>
            </p:nvSpPr>
            <p:spPr>
              <a:xfrm>
                <a:off x="6886040" y="994643"/>
                <a:ext cx="4691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0234F02-6D04-4B88-8449-9A2FE4C00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040" y="994643"/>
                <a:ext cx="469178" cy="461665"/>
              </a:xfrm>
              <a:prstGeom prst="rect">
                <a:avLst/>
              </a:prstGeom>
              <a:blipFill>
                <a:blip r:embed="rId3"/>
                <a:stretch>
                  <a:fillRect l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9C432F-EFEE-477C-9A18-28E24C757DA9}"/>
                  </a:ext>
                </a:extLst>
              </p:cNvPr>
              <p:cNvSpPr txBox="1"/>
              <p:nvPr/>
            </p:nvSpPr>
            <p:spPr>
              <a:xfrm>
                <a:off x="6837456" y="1904578"/>
                <a:ext cx="5738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9C432F-EFEE-477C-9A18-28E24C757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456" y="1904578"/>
                <a:ext cx="573880" cy="461665"/>
              </a:xfrm>
              <a:prstGeom prst="rect">
                <a:avLst/>
              </a:prstGeom>
              <a:blipFill>
                <a:blip r:embed="rId4"/>
                <a:stretch>
                  <a:fillRect l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DB877FD-EECB-417B-95F2-B16827812CE6}"/>
                  </a:ext>
                </a:extLst>
              </p:cNvPr>
              <p:cNvSpPr txBox="1"/>
              <p:nvPr/>
            </p:nvSpPr>
            <p:spPr>
              <a:xfrm>
                <a:off x="6937405" y="1478786"/>
                <a:ext cx="5423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DB877FD-EECB-417B-95F2-B16827812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7405" y="1478786"/>
                <a:ext cx="542332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3121C83-57E1-46A3-92F4-0F4ECDCDF8E2}"/>
              </a:ext>
            </a:extLst>
          </p:cNvPr>
          <p:cNvCxnSpPr>
            <a:cxnSpLocks/>
          </p:cNvCxnSpPr>
          <p:nvPr/>
        </p:nvCxnSpPr>
        <p:spPr>
          <a:xfrm>
            <a:off x="8146922" y="1452265"/>
            <a:ext cx="3824" cy="444344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5DD710C-92EB-4A96-9C91-F537916B230D}"/>
                  </a:ext>
                </a:extLst>
              </p:cNvPr>
              <p:cNvSpPr txBox="1"/>
              <p:nvPr/>
            </p:nvSpPr>
            <p:spPr>
              <a:xfrm>
                <a:off x="7962627" y="994643"/>
                <a:ext cx="6020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5DD710C-92EB-4A96-9C91-F537916B2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2627" y="994643"/>
                <a:ext cx="602004" cy="461665"/>
              </a:xfrm>
              <a:prstGeom prst="rect">
                <a:avLst/>
              </a:prstGeom>
              <a:blipFill>
                <a:blip r:embed="rId6"/>
                <a:stretch>
                  <a:fillRect l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75D9E48-009E-40C3-8C6E-7F4F31BA714B}"/>
                  </a:ext>
                </a:extLst>
              </p:cNvPr>
              <p:cNvSpPr txBox="1"/>
              <p:nvPr/>
            </p:nvSpPr>
            <p:spPr>
              <a:xfrm>
                <a:off x="7914045" y="1904578"/>
                <a:ext cx="7067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75D9E48-009E-40C3-8C6E-7F4F31BA7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045" y="1904578"/>
                <a:ext cx="706704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A51898E-4D9F-4F39-A7D8-555A47D91D92}"/>
                  </a:ext>
                </a:extLst>
              </p:cNvPr>
              <p:cNvSpPr txBox="1"/>
              <p:nvPr/>
            </p:nvSpPr>
            <p:spPr>
              <a:xfrm>
                <a:off x="8034148" y="1478786"/>
                <a:ext cx="5423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A51898E-4D9F-4F39-A7D8-555A47D91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4148" y="1478786"/>
                <a:ext cx="542332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167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7B7B6-AC79-4BF0-8774-F9005A98D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Multigrid Revisited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FAFBA4-944D-440C-B472-FD96E9F4C6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2276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u="sng" dirty="0"/>
              </a:p>
              <a:p>
                <a:pPr marL="0" indent="0">
                  <a:buNone/>
                </a:pPr>
                <a:endParaRPr lang="en-US" u="sng" dirty="0"/>
              </a:p>
              <a:p>
                <a:pPr marL="0" indent="0">
                  <a:buNone/>
                </a:pPr>
                <a:endParaRPr lang="en-US" u="sng" dirty="0"/>
              </a:p>
              <a:p>
                <a:pPr marL="0" indent="0">
                  <a:buNone/>
                </a:pPr>
                <a:r>
                  <a:rPr lang="en-US" u="sng" dirty="0"/>
                  <a:t>Goal</a:t>
                </a:r>
                <a:r>
                  <a:rPr lang="en-US" dirty="0"/>
                  <a:t>:</a:t>
                </a:r>
              </a:p>
              <a:p>
                <a:pPr marL="457200" lvl="1" indent="0">
                  <a:buNone/>
                </a:pPr>
                <a:r>
                  <a:rPr lang="en-US" dirty="0"/>
                  <a:t>Given a linear operator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dirty="0"/>
                  <a:t>  and a constraint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, solve for 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with: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dirty="0"/>
              </a:p>
              <a:p>
                <a:pPr marL="5715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FAFBA4-944D-440C-B472-FD96E9F4C6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227638"/>
              </a:xfrm>
              <a:blipFill>
                <a:blip r:embed="rId7"/>
                <a:stretch>
                  <a:fillRect l="-1852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2201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7B7B6-AC79-4BF0-8774-F9005A98D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Multigrid Revisited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FAFBA4-944D-440C-B472-FD96E9F4C6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2276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dirty="0"/>
              </a:p>
              <a:p>
                <a:pPr marL="57150" indent="0">
                  <a:buNone/>
                </a:pPr>
                <a:endParaRPr lang="en-US" u="sng" dirty="0"/>
              </a:p>
              <a:p>
                <a:pPr marL="57150" indent="0">
                  <a:buNone/>
                </a:pPr>
                <a:endParaRPr lang="en-US" u="sng" dirty="0"/>
              </a:p>
              <a:p>
                <a:pPr marL="57150" indent="0">
                  <a:buNone/>
                </a:pPr>
                <a:r>
                  <a:rPr lang="en-US" u="sng" dirty="0"/>
                  <a:t>Discretization (take 1)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Choose a </a:t>
                </a:r>
                <a:r>
                  <a:rPr lang="en-US" i="1" dirty="0"/>
                  <a:t>finite-dimensional</a:t>
                </a:r>
                <a:r>
                  <a:rPr lang="en-US" dirty="0"/>
                  <a:t> function space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 and solve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/>
                  <a:t> is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>
                  <a:buFont typeface="Wingdings" panose="05000000000000000000" pitchFamily="2" charset="2"/>
                  <a:buChar char="û"/>
                </a:pPr>
                <a:endParaRPr lang="en-US" i="1" dirty="0"/>
              </a:p>
              <a:p>
                <a:pPr lvl="1">
                  <a:buFont typeface="Wingdings" panose="05000000000000000000" pitchFamily="2" charset="2"/>
                  <a:buChar char="û"/>
                </a:pPr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r>
                  <a:rPr lang="en-US" dirty="0"/>
                  <a:t>, there may not be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FAFBA4-944D-440C-B472-FD96E9F4C6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227638"/>
              </a:xfrm>
              <a:blipFill>
                <a:blip r:embed="rId2"/>
                <a:stretch>
                  <a:fillRect l="-1185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338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7B7B6-AC79-4BF0-8774-F9005A98D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Multigrid Revisited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FAFBA4-944D-440C-B472-FD96E9F4C6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227638"/>
              </a:xfrm>
            </p:spPr>
            <p:txBody>
              <a:bodyPr>
                <a:normAutofit/>
              </a:bodyPr>
              <a:lstStyle/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∀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</m:oMath>
                  </m:oMathPara>
                </a14:m>
                <a:endParaRPr lang="en-US" sz="3200" dirty="0">
                  <a:ea typeface="Cambria Math" panose="02040503050406030204" pitchFamily="18" charset="0"/>
                </a:endParaRPr>
              </a:p>
              <a:p>
                <a:pPr marL="57150" indent="0">
                  <a:buNone/>
                </a:pPr>
                <a:endParaRPr lang="en-US" u="sng" dirty="0"/>
              </a:p>
              <a:p>
                <a:pPr marL="57150" indent="0">
                  <a:buNone/>
                </a:pPr>
                <a:endParaRPr lang="en-US" u="sng" dirty="0"/>
              </a:p>
              <a:p>
                <a:pPr marL="57150" indent="0">
                  <a:buNone/>
                </a:pPr>
                <a:r>
                  <a:rPr lang="en-US" u="sng" dirty="0"/>
                  <a:t>Discretization (take 2)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Choose a </a:t>
                </a:r>
                <a:r>
                  <a:rPr lang="en-US" i="1" dirty="0"/>
                  <a:t>finite-dimensional</a:t>
                </a:r>
                <a:r>
                  <a:rPr lang="en-US" dirty="0"/>
                  <a:t> function space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 and solve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 such that </a:t>
                </a:r>
                <a:r>
                  <a:rPr lang="en-US" u="sng" dirty="0"/>
                  <a:t>the projection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/>
                  <a:t> onto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 equals </a:t>
                </a:r>
                <a:r>
                  <a:rPr lang="en-US" u="sng" dirty="0"/>
                  <a:t>the projection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onto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914400" lvl="1" indent="-457200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FAFBA4-944D-440C-B472-FD96E9F4C6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227638"/>
              </a:xfrm>
              <a:blipFill>
                <a:blip r:embed="rId2"/>
                <a:stretch>
                  <a:fillRect l="-1185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264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7B7B6-AC79-4BF0-8774-F9005A98D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Multigrid Revisited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FAFBA4-944D-440C-B472-FD96E9F4C6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</p:spPr>
            <p:txBody>
              <a:bodyPr>
                <a:normAutofit/>
              </a:bodyPr>
              <a:lstStyle/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∀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</m:oMath>
                  </m:oMathPara>
                </a14:m>
                <a:endParaRPr lang="en-US" sz="3200" dirty="0"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u="sng" dirty="0"/>
              </a:p>
              <a:p>
                <a:pPr marL="0" indent="0">
                  <a:buNone/>
                </a:pPr>
                <a:r>
                  <a:rPr lang="en-US" u="sng" dirty="0"/>
                  <a:t>Where do things live?</a:t>
                </a:r>
                <a:endParaRPr lang="en-US" dirty="0"/>
              </a:p>
              <a:p>
                <a:pPr lvl="1"/>
                <a:r>
                  <a:rPr lang="en-US" dirty="0"/>
                  <a:t>Solution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lives in the primal space,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Constraint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is represented by an element of the dual space,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.⋅.⟩∈</m:t>
                    </m:r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Linear operator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dirty="0"/>
                  <a:t> is represented by a map from the primal to the dual space,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≔⟨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⟩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FAFBA4-944D-440C-B472-FD96E9F4C6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8031FE1-F433-4720-951E-5BB4D60F6B8A}"/>
                  </a:ext>
                </a:extLst>
              </p:cNvPr>
              <p:cNvSpPr/>
              <p:nvPr/>
            </p:nvSpPr>
            <p:spPr>
              <a:xfrm>
                <a:off x="4894944" y="2236232"/>
                <a:ext cx="1426464" cy="381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8031FE1-F433-4720-951E-5BB4D60F6B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944" y="2236232"/>
                <a:ext cx="1426464" cy="381000"/>
              </a:xfrm>
              <a:prstGeom prst="roundRect">
                <a:avLst/>
              </a:prstGeom>
              <a:blipFill>
                <a:blip r:embed="rId3"/>
                <a:stretch>
                  <a:fillRect b="-303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8B57F5F3-0EF4-49EC-BD0C-31DE0F580694}"/>
                  </a:ext>
                </a:extLst>
              </p:cNvPr>
              <p:cNvSpPr/>
              <p:nvPr/>
            </p:nvSpPr>
            <p:spPr>
              <a:xfrm>
                <a:off x="7024915" y="2239220"/>
                <a:ext cx="1429658" cy="381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8B57F5F3-0EF4-49EC-BD0C-31DE0F580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915" y="2239220"/>
                <a:ext cx="1429658" cy="381000"/>
              </a:xfrm>
              <a:prstGeom prst="roundRect">
                <a:avLst/>
              </a:prstGeom>
              <a:blipFill>
                <a:blip r:embed="rId4"/>
                <a:stretch>
                  <a:fillRect b="-74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3D89F75-DB15-439C-B4F7-510206665114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6321408" y="2426732"/>
            <a:ext cx="703507" cy="298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B73B21B-0939-4104-A9B3-00A9428FCD8C}"/>
                  </a:ext>
                </a:extLst>
              </p:cNvPr>
              <p:cNvSpPr txBox="1"/>
              <p:nvPr/>
            </p:nvSpPr>
            <p:spPr>
              <a:xfrm>
                <a:off x="6375837" y="2057400"/>
                <a:ext cx="6490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B73B21B-0939-4104-A9B3-00A9428FC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837" y="2057400"/>
                <a:ext cx="649078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27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7B7B6-AC79-4BF0-8774-F9005A98D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Multigrid Revisited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FAFBA4-944D-440C-B472-FD96E9F4C6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u="sng" dirty="0"/>
              </a:p>
              <a:p>
                <a:pPr marL="0" indent="0">
                  <a:buNone/>
                </a:pPr>
                <a:endParaRPr lang="en-US" u="sng" dirty="0"/>
              </a:p>
              <a:p>
                <a:pPr marL="0" indent="0">
                  <a:buNone/>
                </a:pPr>
                <a:endParaRPr lang="en-US" u="sng" dirty="0"/>
              </a:p>
              <a:p>
                <a:pPr marL="0" indent="0">
                  <a:buNone/>
                </a:pPr>
                <a:r>
                  <a:rPr lang="en-US" u="sng" dirty="0"/>
                  <a:t>Multigrid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Choose a collection of nesting function spaces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⊂⋯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US" b="1" dirty="0"/>
              </a:p>
              <a:p>
                <a:pPr marL="1314450" lvl="2" indent="-457200"/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Fine-to-coarse relaxation</a:t>
                </a:r>
              </a:p>
              <a:p>
                <a:pPr marL="1314450" lvl="2" indent="-457200"/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Coarse solve</a:t>
                </a:r>
              </a:p>
              <a:p>
                <a:pPr marL="1314450" lvl="2" indent="-457200"/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Coarse-to-fine relaxation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FAFBA4-944D-440C-B472-FD96E9F4C6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A03D074-B377-4F2D-94CC-072550B154C2}"/>
                  </a:ext>
                </a:extLst>
              </p:cNvPr>
              <p:cNvSpPr txBox="1"/>
              <p:nvPr/>
            </p:nvSpPr>
            <p:spPr>
              <a:xfrm rot="16200000">
                <a:off x="5238797" y="2628776"/>
                <a:ext cx="6286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A03D074-B377-4F2D-94CC-072550B15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238797" y="2628776"/>
                <a:ext cx="628697" cy="584775"/>
              </a:xfrm>
              <a:prstGeom prst="rect">
                <a:avLst/>
              </a:prstGeom>
              <a:blipFill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A5BE1C04-8C3F-4498-8E22-FF9A3EACFB67}"/>
                  </a:ext>
                </a:extLst>
              </p:cNvPr>
              <p:cNvSpPr/>
              <p:nvPr/>
            </p:nvSpPr>
            <p:spPr>
              <a:xfrm>
                <a:off x="4892696" y="2241924"/>
                <a:ext cx="1426464" cy="381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Sup>
                        <m:sSubSup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A5BE1C04-8C3F-4498-8E22-FF9A3EACFB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696" y="2241924"/>
                <a:ext cx="1426464" cy="381000"/>
              </a:xfrm>
              <a:prstGeom prst="roundRect">
                <a:avLst/>
              </a:prstGeom>
              <a:blipFill>
                <a:blip r:embed="rId53"/>
                <a:stretch>
                  <a:fillRect b="-15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E078DAE4-2257-4347-9018-B8018510B089}"/>
                  </a:ext>
                </a:extLst>
              </p:cNvPr>
              <p:cNvSpPr/>
              <p:nvPr/>
            </p:nvSpPr>
            <p:spPr>
              <a:xfrm>
                <a:off x="7023102" y="2244912"/>
                <a:ext cx="1429658" cy="381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E078DAE4-2257-4347-9018-B8018510B0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102" y="2244912"/>
                <a:ext cx="1429658" cy="381000"/>
              </a:xfrm>
              <a:prstGeom prst="roundRect">
                <a:avLst/>
              </a:prstGeom>
              <a:blipFill>
                <a:blip r:embed="rId54"/>
                <a:stretch>
                  <a:fillRect b="-74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ECF202A6-A1A2-4391-8583-C3C712ACF19D}"/>
              </a:ext>
            </a:extLst>
          </p:cNvPr>
          <p:cNvCxnSpPr>
            <a:cxnSpLocks/>
            <a:stCxn id="83" idx="3"/>
            <a:endCxn id="84" idx="1"/>
          </p:cNvCxnSpPr>
          <p:nvPr/>
        </p:nvCxnSpPr>
        <p:spPr>
          <a:xfrm>
            <a:off x="6319160" y="2432424"/>
            <a:ext cx="703942" cy="298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FE570209-A593-4E72-A7DD-EBEAEC9113EB}"/>
                  </a:ext>
                </a:extLst>
              </p:cNvPr>
              <p:cNvSpPr/>
              <p:nvPr/>
            </p:nvSpPr>
            <p:spPr>
              <a:xfrm>
                <a:off x="4892696" y="3232524"/>
                <a:ext cx="1426464" cy="381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Sup>
                        <m:sSubSup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FE570209-A593-4E72-A7DD-EBEAEC9113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696" y="3232524"/>
                <a:ext cx="1426464" cy="381000"/>
              </a:xfrm>
              <a:prstGeom prst="roundRect">
                <a:avLst/>
              </a:prstGeom>
              <a:blipFill>
                <a:blip r:embed="rId55"/>
                <a:stretch>
                  <a:fillRect b="-149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449FE224-2067-44C4-8CF6-2154BAE7E254}"/>
                  </a:ext>
                </a:extLst>
              </p:cNvPr>
              <p:cNvSpPr/>
              <p:nvPr/>
            </p:nvSpPr>
            <p:spPr>
              <a:xfrm>
                <a:off x="7023102" y="3235512"/>
                <a:ext cx="1429658" cy="381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449FE224-2067-44C4-8CF6-2154BAE7E2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102" y="3235512"/>
                <a:ext cx="1429658" cy="381000"/>
              </a:xfrm>
              <a:prstGeom prst="roundRect">
                <a:avLst/>
              </a:prstGeom>
              <a:blipFill>
                <a:blip r:embed="rId56"/>
                <a:stretch>
                  <a:fillRect b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654DA077-BEC6-4755-A733-6647301AF9E1}"/>
              </a:ext>
            </a:extLst>
          </p:cNvPr>
          <p:cNvCxnSpPr>
            <a:cxnSpLocks/>
            <a:stCxn id="86" idx="3"/>
            <a:endCxn id="87" idx="1"/>
          </p:cNvCxnSpPr>
          <p:nvPr/>
        </p:nvCxnSpPr>
        <p:spPr>
          <a:xfrm>
            <a:off x="6319160" y="3423024"/>
            <a:ext cx="703942" cy="298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EC96661E-6B0F-4B14-BC33-8B2F221B89E8}"/>
                  </a:ext>
                </a:extLst>
              </p:cNvPr>
              <p:cNvSpPr txBox="1"/>
              <p:nvPr/>
            </p:nvSpPr>
            <p:spPr>
              <a:xfrm>
                <a:off x="5923650" y="3053692"/>
                <a:ext cx="14550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EC96661E-6B0F-4B14-BC33-8B2F221B8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3650" y="3053692"/>
                <a:ext cx="1455054" cy="369332"/>
              </a:xfrm>
              <a:prstGeom prst="rect">
                <a:avLst/>
              </a:prstGeom>
              <a:blipFill>
                <a:blip r:embed="rId5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A8B1B150-DB06-492E-9D31-30DD5ACFF1FB}"/>
                  </a:ext>
                </a:extLst>
              </p:cNvPr>
              <p:cNvSpPr txBox="1"/>
              <p:nvPr/>
            </p:nvSpPr>
            <p:spPr>
              <a:xfrm>
                <a:off x="5930906" y="2057400"/>
                <a:ext cx="14550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A8B1B150-DB06-492E-9D31-30DD5ACFF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906" y="2057400"/>
                <a:ext cx="1455054" cy="369332"/>
              </a:xfrm>
              <a:prstGeom prst="rect">
                <a:avLst/>
              </a:prstGeom>
              <a:blipFill>
                <a:blip r:embed="rId5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5ECD6C32-D7F6-49A4-A0D2-3B4D9221FB42}"/>
                  </a:ext>
                </a:extLst>
              </p:cNvPr>
              <p:cNvSpPr txBox="1"/>
              <p:nvPr/>
            </p:nvSpPr>
            <p:spPr>
              <a:xfrm rot="16200000">
                <a:off x="7359694" y="2621814"/>
                <a:ext cx="6286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5ECD6C32-D7F6-49A4-A0D2-3B4D9221F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359694" y="2621814"/>
                <a:ext cx="628697" cy="584775"/>
              </a:xfrm>
              <a:prstGeom prst="rect">
                <a:avLst/>
              </a:prstGeom>
              <a:blipFill>
                <a:blip r:embed="rId5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1107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FAFBA4-944D-440C-B472-FD96E9F4C6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u="sng" dirty="0"/>
              </a:p>
              <a:p>
                <a:pPr marL="0" indent="0">
                  <a:buNone/>
                </a:pPr>
                <a:endParaRPr lang="en-US" u="sng" dirty="0"/>
              </a:p>
              <a:p>
                <a:pPr marL="0" indent="0">
                  <a:buNone/>
                </a:pPr>
                <a:endParaRPr lang="en-US" u="sng" dirty="0"/>
              </a:p>
              <a:p>
                <a:pPr marL="0" indent="0">
                  <a:buNone/>
                </a:pPr>
                <a:r>
                  <a:rPr lang="en-US" u="sng" dirty="0"/>
                  <a:t>Multigrid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Choose a collection of nesting function spaces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⊂⋯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US" b="1" dirty="0"/>
              </a:p>
              <a:p>
                <a:pPr marL="1314450" lvl="2" indent="-457200"/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Fine-to-coarse relaxation</a:t>
                </a:r>
              </a:p>
              <a:p>
                <a:pPr marL="1314450" lvl="2" indent="-457200">
                  <a:buFont typeface="Wingdings" panose="05000000000000000000" pitchFamily="2" charset="2"/>
                  <a:buChar char="ü"/>
                </a:pPr>
                <a:r>
                  <a:rPr lang="en-US" dirty="0"/>
                  <a:t>Coarse solve</a:t>
                </a:r>
              </a:p>
              <a:p>
                <a:pPr marL="1314450" lvl="2" indent="-457200"/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Coarse-to-fine relaxation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FAFBA4-944D-440C-B472-FD96E9F4C6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AE3937-E0D4-4879-A620-BF773199B4E8}"/>
              </a:ext>
            </a:extLst>
          </p:cNvPr>
          <p:cNvSpPr/>
          <p:nvPr/>
        </p:nvSpPr>
        <p:spPr>
          <a:xfrm>
            <a:off x="4724400" y="3048000"/>
            <a:ext cx="3886195" cy="706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B7B6-AC79-4BF0-8774-F9005A98D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Multigrid Revisited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61E7D814-ADDE-4E62-B5FD-36657E8D7CB4}"/>
                  </a:ext>
                </a:extLst>
              </p:cNvPr>
              <p:cNvSpPr txBox="1"/>
              <p:nvPr/>
            </p:nvSpPr>
            <p:spPr>
              <a:xfrm rot="16200000">
                <a:off x="5238797" y="2628776"/>
                <a:ext cx="6286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61E7D814-ADDE-4E62-B5FD-36657E8D7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238797" y="2628776"/>
                <a:ext cx="628697" cy="584775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262ED334-F95F-430E-943C-FB8EAFF8A99E}"/>
                  </a:ext>
                </a:extLst>
              </p:cNvPr>
              <p:cNvSpPr/>
              <p:nvPr/>
            </p:nvSpPr>
            <p:spPr>
              <a:xfrm>
                <a:off x="4892696" y="2241924"/>
                <a:ext cx="1426464" cy="381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Sup>
                        <m:sSubSup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262ED334-F95F-430E-943C-FB8EAFF8A9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696" y="2241924"/>
                <a:ext cx="1426464" cy="381000"/>
              </a:xfrm>
              <a:prstGeom prst="roundRect">
                <a:avLst/>
              </a:prstGeom>
              <a:blipFill>
                <a:blip r:embed="rId37"/>
                <a:stretch>
                  <a:fillRect b="-15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55AE6C07-82AF-4452-9448-FB84D5AE5877}"/>
                  </a:ext>
                </a:extLst>
              </p:cNvPr>
              <p:cNvSpPr/>
              <p:nvPr/>
            </p:nvSpPr>
            <p:spPr>
              <a:xfrm>
                <a:off x="7023102" y="2244912"/>
                <a:ext cx="1429658" cy="381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55AE6C07-82AF-4452-9448-FB84D5AE5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102" y="2244912"/>
                <a:ext cx="1429658" cy="381000"/>
              </a:xfrm>
              <a:prstGeom prst="roundRect">
                <a:avLst/>
              </a:prstGeom>
              <a:blipFill>
                <a:blip r:embed="rId38"/>
                <a:stretch>
                  <a:fillRect b="-74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F3A233D-BC06-46CF-947F-33E2D3C26135}"/>
              </a:ext>
            </a:extLst>
          </p:cNvPr>
          <p:cNvCxnSpPr>
            <a:cxnSpLocks/>
            <a:stCxn id="79" idx="3"/>
            <a:endCxn id="80" idx="1"/>
          </p:cNvCxnSpPr>
          <p:nvPr/>
        </p:nvCxnSpPr>
        <p:spPr>
          <a:xfrm>
            <a:off x="6319160" y="2432424"/>
            <a:ext cx="703942" cy="298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37F0C88E-3B13-439A-A984-FCB8C7081B15}"/>
                  </a:ext>
                </a:extLst>
              </p:cNvPr>
              <p:cNvSpPr/>
              <p:nvPr/>
            </p:nvSpPr>
            <p:spPr>
              <a:xfrm>
                <a:off x="4892696" y="3232524"/>
                <a:ext cx="1426464" cy="381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Sup>
                        <m:sSubSup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37F0C88E-3B13-439A-A984-FCB8C7081B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696" y="3232524"/>
                <a:ext cx="1426464" cy="381000"/>
              </a:xfrm>
              <a:prstGeom prst="roundRect">
                <a:avLst/>
              </a:prstGeom>
              <a:blipFill>
                <a:blip r:embed="rId39"/>
                <a:stretch>
                  <a:fillRect b="-149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34CF7D5E-1E75-4110-9F36-AC8F61CECB65}"/>
                  </a:ext>
                </a:extLst>
              </p:cNvPr>
              <p:cNvSpPr/>
              <p:nvPr/>
            </p:nvSpPr>
            <p:spPr>
              <a:xfrm>
                <a:off x="7023102" y="3235512"/>
                <a:ext cx="1429658" cy="381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34CF7D5E-1E75-4110-9F36-AC8F61CECB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102" y="3235512"/>
                <a:ext cx="1429658" cy="381000"/>
              </a:xfrm>
              <a:prstGeom prst="roundRect">
                <a:avLst/>
              </a:prstGeom>
              <a:blipFill>
                <a:blip r:embed="rId40"/>
                <a:stretch>
                  <a:fillRect b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ACD586CA-E684-4C07-9235-B304A3CF5639}"/>
              </a:ext>
            </a:extLst>
          </p:cNvPr>
          <p:cNvCxnSpPr>
            <a:cxnSpLocks/>
            <a:stCxn id="82" idx="3"/>
            <a:endCxn id="83" idx="1"/>
          </p:cNvCxnSpPr>
          <p:nvPr/>
        </p:nvCxnSpPr>
        <p:spPr>
          <a:xfrm>
            <a:off x="6319160" y="3423024"/>
            <a:ext cx="703942" cy="298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9E69691-1237-4ED9-A949-A271EDEF86F6}"/>
                  </a:ext>
                </a:extLst>
              </p:cNvPr>
              <p:cNvSpPr txBox="1"/>
              <p:nvPr/>
            </p:nvSpPr>
            <p:spPr>
              <a:xfrm>
                <a:off x="5923650" y="3053692"/>
                <a:ext cx="14550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9E69691-1237-4ED9-A949-A271EDEF86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3650" y="3053692"/>
                <a:ext cx="1455054" cy="369332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5F86C0B-F4CC-4672-A727-4951B1786CAE}"/>
                  </a:ext>
                </a:extLst>
              </p:cNvPr>
              <p:cNvSpPr txBox="1"/>
              <p:nvPr/>
            </p:nvSpPr>
            <p:spPr>
              <a:xfrm>
                <a:off x="5930906" y="2057400"/>
                <a:ext cx="14550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5F86C0B-F4CC-4672-A727-4951B1786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906" y="2057400"/>
                <a:ext cx="1455054" cy="369332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5F066BF3-FEC2-46BB-A030-5BA87504E051}"/>
                  </a:ext>
                </a:extLst>
              </p:cNvPr>
              <p:cNvSpPr txBox="1"/>
              <p:nvPr/>
            </p:nvSpPr>
            <p:spPr>
              <a:xfrm rot="16200000">
                <a:off x="7359694" y="2621814"/>
                <a:ext cx="6286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5F066BF3-FEC2-46BB-A030-5BA87504E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359694" y="2621814"/>
                <a:ext cx="628697" cy="584775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4562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FAFBA4-944D-440C-B472-FD96E9F4C6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u="sng" dirty="0"/>
              </a:p>
              <a:p>
                <a:pPr marL="0" indent="0">
                  <a:buNone/>
                </a:pPr>
                <a:endParaRPr lang="en-US" u="sng" dirty="0"/>
              </a:p>
              <a:p>
                <a:pPr marL="0" indent="0">
                  <a:buNone/>
                </a:pPr>
                <a:endParaRPr lang="en-US" u="sng" dirty="0"/>
              </a:p>
              <a:p>
                <a:pPr marL="0" indent="0">
                  <a:buNone/>
                </a:pPr>
                <a:r>
                  <a:rPr lang="en-US" u="sng" dirty="0"/>
                  <a:t>Multigrid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Choose a collection of nesting function spaces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⊂⋯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US" b="1" dirty="0"/>
              </a:p>
              <a:p>
                <a:pPr marL="1314450" lvl="2" indent="-457200"/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Fine-to-coarse relaxation</a:t>
                </a:r>
              </a:p>
              <a:p>
                <a:pPr marL="1314450" lvl="2" indent="-457200"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Coarse solve</a:t>
                </a:r>
              </a:p>
              <a:p>
                <a:pPr marL="1314450" lvl="2" indent="-457200">
                  <a:buFont typeface="Wingdings" panose="05000000000000000000" pitchFamily="2" charset="2"/>
                  <a:buChar char="ü"/>
                </a:pPr>
                <a:r>
                  <a:rPr lang="en-US" dirty="0"/>
                  <a:t>Coarse-to-fine relaxation</a:t>
                </a:r>
              </a:p>
              <a:p>
                <a:pPr marL="1657350" lvl="3" indent="-342900"/>
                <a:r>
                  <a:rPr lang="en-US" dirty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, we can always prolong/inject a coarser solution into a finer one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FAFBA4-944D-440C-B472-FD96E9F4C6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EC27B7B6-AC79-4BF0-8774-F9005A98D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Multigrid Revisited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25A612BC-901C-46BC-B16A-D92EE0A98742}"/>
              </a:ext>
            </a:extLst>
          </p:cNvPr>
          <p:cNvSpPr/>
          <p:nvPr/>
        </p:nvSpPr>
        <p:spPr>
          <a:xfrm>
            <a:off x="6858000" y="2057400"/>
            <a:ext cx="1752600" cy="17025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4D4F23E-89A8-44FC-B0B1-55EA5789E7E7}"/>
                  </a:ext>
                </a:extLst>
              </p:cNvPr>
              <p:cNvSpPr txBox="1"/>
              <p:nvPr/>
            </p:nvSpPr>
            <p:spPr>
              <a:xfrm rot="16200000">
                <a:off x="5238797" y="2628776"/>
                <a:ext cx="6286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4D4F23E-89A8-44FC-B0B1-55EA5789E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238797" y="2628776"/>
                <a:ext cx="628697" cy="584775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3B2276CE-4A44-4798-95A7-4E024B08830A}"/>
                  </a:ext>
                </a:extLst>
              </p:cNvPr>
              <p:cNvSpPr/>
              <p:nvPr/>
            </p:nvSpPr>
            <p:spPr>
              <a:xfrm>
                <a:off x="4892696" y="2241924"/>
                <a:ext cx="1426464" cy="381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Sup>
                        <m:sSubSup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3B2276CE-4A44-4798-95A7-4E024B0883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696" y="2241924"/>
                <a:ext cx="1426464" cy="381000"/>
              </a:xfrm>
              <a:prstGeom prst="roundRect">
                <a:avLst/>
              </a:prstGeom>
              <a:blipFill>
                <a:blip r:embed="rId33"/>
                <a:stretch>
                  <a:fillRect b="-15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FD9AB656-CD84-4EAA-AE53-CAE4A322F5D5}"/>
                  </a:ext>
                </a:extLst>
              </p:cNvPr>
              <p:cNvSpPr/>
              <p:nvPr/>
            </p:nvSpPr>
            <p:spPr>
              <a:xfrm>
                <a:off x="7023102" y="2244912"/>
                <a:ext cx="1429658" cy="381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FD9AB656-CD84-4EAA-AE53-CAE4A322F5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102" y="2244912"/>
                <a:ext cx="1429658" cy="381000"/>
              </a:xfrm>
              <a:prstGeom prst="roundRect">
                <a:avLst/>
              </a:prstGeom>
              <a:blipFill>
                <a:blip r:embed="rId34"/>
                <a:stretch>
                  <a:fillRect b="-74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AEA82F5C-A284-4097-B412-3B967FC21056}"/>
              </a:ext>
            </a:extLst>
          </p:cNvPr>
          <p:cNvCxnSpPr>
            <a:cxnSpLocks/>
            <a:stCxn id="81" idx="3"/>
            <a:endCxn id="82" idx="1"/>
          </p:cNvCxnSpPr>
          <p:nvPr/>
        </p:nvCxnSpPr>
        <p:spPr>
          <a:xfrm>
            <a:off x="6319160" y="2432424"/>
            <a:ext cx="703942" cy="298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89358595-87B0-445C-B407-0C096A8DD31A}"/>
                  </a:ext>
                </a:extLst>
              </p:cNvPr>
              <p:cNvSpPr/>
              <p:nvPr/>
            </p:nvSpPr>
            <p:spPr>
              <a:xfrm>
                <a:off x="4892696" y="3232524"/>
                <a:ext cx="1426464" cy="381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Sup>
                        <m:sSubSup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89358595-87B0-445C-B407-0C096A8DD3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696" y="3232524"/>
                <a:ext cx="1426464" cy="381000"/>
              </a:xfrm>
              <a:prstGeom prst="roundRect">
                <a:avLst/>
              </a:prstGeom>
              <a:blipFill>
                <a:blip r:embed="rId35"/>
                <a:stretch>
                  <a:fillRect b="-149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114B340F-183E-4924-BBA3-5AB4721E2C84}"/>
                  </a:ext>
                </a:extLst>
              </p:cNvPr>
              <p:cNvSpPr/>
              <p:nvPr/>
            </p:nvSpPr>
            <p:spPr>
              <a:xfrm>
                <a:off x="7023102" y="3235512"/>
                <a:ext cx="1429658" cy="381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114B340F-183E-4924-BBA3-5AB4721E2C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102" y="3235512"/>
                <a:ext cx="1429658" cy="381000"/>
              </a:xfrm>
              <a:prstGeom prst="roundRect">
                <a:avLst/>
              </a:prstGeom>
              <a:blipFill>
                <a:blip r:embed="rId36"/>
                <a:stretch>
                  <a:fillRect b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A095FFEA-2315-49A1-8FD8-7536051DF0E7}"/>
              </a:ext>
            </a:extLst>
          </p:cNvPr>
          <p:cNvCxnSpPr>
            <a:cxnSpLocks/>
            <a:stCxn id="84" idx="3"/>
            <a:endCxn id="85" idx="1"/>
          </p:cNvCxnSpPr>
          <p:nvPr/>
        </p:nvCxnSpPr>
        <p:spPr>
          <a:xfrm>
            <a:off x="6319160" y="3423024"/>
            <a:ext cx="703942" cy="298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77E430FD-38CB-40F9-8901-F0CB1C971AA1}"/>
                  </a:ext>
                </a:extLst>
              </p:cNvPr>
              <p:cNvSpPr txBox="1"/>
              <p:nvPr/>
            </p:nvSpPr>
            <p:spPr>
              <a:xfrm>
                <a:off x="5923650" y="3053692"/>
                <a:ext cx="14550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77E430FD-38CB-40F9-8901-F0CB1C971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3650" y="3053692"/>
                <a:ext cx="1455054" cy="369332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724DA7B-3866-4E82-A295-53AB2A4CF3D3}"/>
                  </a:ext>
                </a:extLst>
              </p:cNvPr>
              <p:cNvSpPr txBox="1"/>
              <p:nvPr/>
            </p:nvSpPr>
            <p:spPr>
              <a:xfrm>
                <a:off x="5930906" y="2057400"/>
                <a:ext cx="14550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724DA7B-3866-4E82-A295-53AB2A4CF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906" y="2057400"/>
                <a:ext cx="1455054" cy="369332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889777C-8A99-4D76-9CAB-D5251DDB7562}"/>
                  </a:ext>
                </a:extLst>
              </p:cNvPr>
              <p:cNvSpPr txBox="1"/>
              <p:nvPr/>
            </p:nvSpPr>
            <p:spPr>
              <a:xfrm rot="16200000">
                <a:off x="7316853" y="2505004"/>
                <a:ext cx="685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↪</m:t>
                      </m:r>
                    </m:oMath>
                  </m:oMathPara>
                </a14:m>
                <a:endParaRPr lang="en-US" sz="54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889777C-8A99-4D76-9CAB-D5251DDB7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316853" y="2505004"/>
                <a:ext cx="685800" cy="923330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9588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FAFBA4-944D-440C-B472-FD96E9F4C6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u="sng" dirty="0"/>
              </a:p>
              <a:p>
                <a:pPr marL="0" indent="0">
                  <a:buNone/>
                </a:pPr>
                <a:endParaRPr lang="en-US" u="sng" dirty="0"/>
              </a:p>
              <a:p>
                <a:pPr marL="0" indent="0">
                  <a:buNone/>
                </a:pPr>
                <a:endParaRPr lang="en-US" u="sng" dirty="0"/>
              </a:p>
              <a:p>
                <a:pPr marL="0" indent="0">
                  <a:buNone/>
                </a:pPr>
                <a:r>
                  <a:rPr lang="en-US" u="sng" dirty="0"/>
                  <a:t>Multigrid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Choose a collection of nesting function spaces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⊂⋯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US" b="1" dirty="0"/>
              </a:p>
              <a:p>
                <a:pPr marL="1314450" lvl="2" indent="-457200">
                  <a:buFont typeface="Wingdings" panose="05000000000000000000" pitchFamily="2" charset="2"/>
                  <a:buChar char="ü"/>
                </a:pPr>
                <a:r>
                  <a:rPr lang="en-US" dirty="0"/>
                  <a:t>Fine-to-coarse relaxation</a:t>
                </a:r>
              </a:p>
              <a:p>
                <a:pPr marL="1657350" lvl="3" indent="-342900"/>
                <a:r>
                  <a:rPr lang="en-US" dirty="0"/>
                  <a:t>Since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is the dual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the dual of prolongation/injection restricts finer constraints to coarser ones</a:t>
                </a:r>
              </a:p>
              <a:p>
                <a:pPr marL="1314450" lvl="2" indent="-457200"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Coarse solve</a:t>
                </a:r>
              </a:p>
              <a:p>
                <a:pPr marL="1314450" lvl="2" indent="-457200"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Coarse-to-fine relaxation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FAFBA4-944D-440C-B472-FD96E9F4C6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  <a:blipFill>
                <a:blip r:embed="rId2"/>
                <a:stretch>
                  <a:fillRect l="-1852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AE3937-E0D4-4879-A620-BF773199B4E8}"/>
              </a:ext>
            </a:extLst>
          </p:cNvPr>
          <p:cNvSpPr/>
          <p:nvPr/>
        </p:nvSpPr>
        <p:spPr>
          <a:xfrm>
            <a:off x="4724400" y="2057400"/>
            <a:ext cx="17526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B7B6-AC79-4BF0-8774-F9005A98D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Multigrid Revisited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C111A408-1AB0-40FF-AD00-15B2BDA7EF7F}"/>
                  </a:ext>
                </a:extLst>
              </p:cNvPr>
              <p:cNvSpPr/>
              <p:nvPr/>
            </p:nvSpPr>
            <p:spPr>
              <a:xfrm>
                <a:off x="4892696" y="2241924"/>
                <a:ext cx="1426464" cy="381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Sup>
                        <m:sSubSup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C111A408-1AB0-40FF-AD00-15B2BDA7EF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696" y="2241924"/>
                <a:ext cx="1426464" cy="381000"/>
              </a:xfrm>
              <a:prstGeom prst="roundRect">
                <a:avLst/>
              </a:prstGeom>
              <a:blipFill>
                <a:blip r:embed="rId3"/>
                <a:stretch>
                  <a:fillRect b="-15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F5900B18-5447-4623-8CAD-4B9DB5C9A30A}"/>
                  </a:ext>
                </a:extLst>
              </p:cNvPr>
              <p:cNvSpPr/>
              <p:nvPr/>
            </p:nvSpPr>
            <p:spPr>
              <a:xfrm>
                <a:off x="7023102" y="2244912"/>
                <a:ext cx="1429658" cy="381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F5900B18-5447-4623-8CAD-4B9DB5C9A3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102" y="2244912"/>
                <a:ext cx="1429658" cy="381000"/>
              </a:xfrm>
              <a:prstGeom prst="roundRect">
                <a:avLst/>
              </a:prstGeom>
              <a:blipFill>
                <a:blip r:embed="rId4"/>
                <a:stretch>
                  <a:fillRect b="-74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086C5B7B-121A-4EF8-8195-CD410DF92123}"/>
              </a:ext>
            </a:extLst>
          </p:cNvPr>
          <p:cNvCxnSpPr>
            <a:cxnSpLocks/>
            <a:stCxn id="68" idx="3"/>
            <a:endCxn id="69" idx="1"/>
          </p:cNvCxnSpPr>
          <p:nvPr/>
        </p:nvCxnSpPr>
        <p:spPr>
          <a:xfrm>
            <a:off x="6319160" y="2432424"/>
            <a:ext cx="703942" cy="298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EF81BD63-C1BF-43F9-87D0-6D24368BFAE4}"/>
                  </a:ext>
                </a:extLst>
              </p:cNvPr>
              <p:cNvSpPr/>
              <p:nvPr/>
            </p:nvSpPr>
            <p:spPr>
              <a:xfrm>
                <a:off x="4892696" y="3232524"/>
                <a:ext cx="1426464" cy="381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Sup>
                        <m:sSubSup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EF81BD63-C1BF-43F9-87D0-6D24368BFA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696" y="3232524"/>
                <a:ext cx="1426464" cy="381000"/>
              </a:xfrm>
              <a:prstGeom prst="roundRect">
                <a:avLst/>
              </a:prstGeom>
              <a:blipFill>
                <a:blip r:embed="rId5"/>
                <a:stretch>
                  <a:fillRect b="-149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D8C544E3-64A6-4A14-A78C-45EC429507AF}"/>
                  </a:ext>
                </a:extLst>
              </p:cNvPr>
              <p:cNvSpPr/>
              <p:nvPr/>
            </p:nvSpPr>
            <p:spPr>
              <a:xfrm>
                <a:off x="7023102" y="3235512"/>
                <a:ext cx="1429658" cy="381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D8C544E3-64A6-4A14-A78C-45EC429507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102" y="3235512"/>
                <a:ext cx="1429658" cy="381000"/>
              </a:xfrm>
              <a:prstGeom prst="roundRect">
                <a:avLst/>
              </a:prstGeom>
              <a:blipFill>
                <a:blip r:embed="rId6"/>
                <a:stretch>
                  <a:fillRect b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7139A0D9-EEEC-468F-BDBF-4E7EB4816E6E}"/>
              </a:ext>
            </a:extLst>
          </p:cNvPr>
          <p:cNvCxnSpPr>
            <a:cxnSpLocks/>
            <a:stCxn id="71" idx="3"/>
            <a:endCxn id="72" idx="1"/>
          </p:cNvCxnSpPr>
          <p:nvPr/>
        </p:nvCxnSpPr>
        <p:spPr>
          <a:xfrm>
            <a:off x="6319160" y="3423024"/>
            <a:ext cx="703942" cy="298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0B2A0CB-8975-4094-8A24-6CEB319C0B64}"/>
                  </a:ext>
                </a:extLst>
              </p:cNvPr>
              <p:cNvSpPr txBox="1"/>
              <p:nvPr/>
            </p:nvSpPr>
            <p:spPr>
              <a:xfrm>
                <a:off x="5923650" y="3053692"/>
                <a:ext cx="14550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0B2A0CB-8975-4094-8A24-6CEB319C0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3650" y="3053692"/>
                <a:ext cx="1455054" cy="369332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4975342-46D2-480F-AE41-D8DD8AFD0223}"/>
                  </a:ext>
                </a:extLst>
              </p:cNvPr>
              <p:cNvSpPr txBox="1"/>
              <p:nvPr/>
            </p:nvSpPr>
            <p:spPr>
              <a:xfrm>
                <a:off x="5930906" y="2057400"/>
                <a:ext cx="14550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4975342-46D2-480F-AE41-D8DD8AFD02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906" y="2057400"/>
                <a:ext cx="1455054" cy="369332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A4A4DFD-14D4-4C7E-8B44-365181A0CAB4}"/>
                  </a:ext>
                </a:extLst>
              </p:cNvPr>
              <p:cNvSpPr txBox="1"/>
              <p:nvPr/>
            </p:nvSpPr>
            <p:spPr>
              <a:xfrm rot="16200000">
                <a:off x="7316853" y="2505004"/>
                <a:ext cx="685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↪</m:t>
                      </m:r>
                    </m:oMath>
                  </m:oMathPara>
                </a14:m>
                <a:endParaRPr lang="en-US" sz="54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A4A4DFD-14D4-4C7E-8B44-365181A0C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316853" y="2505004"/>
                <a:ext cx="685800" cy="923330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63B2AE2-8D33-4807-877B-7CB391AE9987}"/>
                  </a:ext>
                </a:extLst>
              </p:cNvPr>
              <p:cNvSpPr txBox="1"/>
              <p:nvPr/>
            </p:nvSpPr>
            <p:spPr>
              <a:xfrm rot="5400000">
                <a:off x="5257800" y="2452536"/>
                <a:ext cx="685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↪</m:t>
                      </m:r>
                    </m:oMath>
                  </m:oMathPara>
                </a14:m>
                <a:endParaRPr lang="en-US" sz="54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63B2AE2-8D33-4807-877B-7CB391AE9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257800" y="2452536"/>
                <a:ext cx="685800" cy="923330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59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FAFBA4-944D-440C-B472-FD96E9F4C6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u="sng" dirty="0"/>
              </a:p>
              <a:p>
                <a:pPr marL="0" indent="0">
                  <a:buNone/>
                </a:pPr>
                <a:endParaRPr lang="en-US" u="sng" dirty="0"/>
              </a:p>
              <a:p>
                <a:pPr marL="0" indent="0">
                  <a:buNone/>
                </a:pPr>
                <a:endParaRPr lang="en-US" u="sng" dirty="0"/>
              </a:p>
              <a:p>
                <a:pPr marL="0" indent="0">
                  <a:buNone/>
                </a:pPr>
                <a:r>
                  <a:rPr lang="en-US" u="sng" dirty="0"/>
                  <a:t>Adaptive setting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No nesting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⊂⋯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We don't have prolongation/restriction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FAFBA4-944D-440C-B472-FD96E9F4C6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EC27B7B6-AC79-4BF0-8774-F9005A98D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Multigrid Revisited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9BD6469-44A2-4231-A7A1-2D14F8158DD2}"/>
              </a:ext>
            </a:extLst>
          </p:cNvPr>
          <p:cNvGrpSpPr/>
          <p:nvPr/>
        </p:nvGrpSpPr>
        <p:grpSpPr>
          <a:xfrm>
            <a:off x="7086600" y="4876143"/>
            <a:ext cx="1828800" cy="1829457"/>
            <a:chOff x="685800" y="3681480"/>
            <a:chExt cx="1828800" cy="182945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AC80AC9-F6C1-4911-80E3-9C9B19E306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5800" y="3681480"/>
              <a:ext cx="1828800" cy="182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0A5C303-1CDD-45CD-ADC2-BEBEE34615F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85800" y="3681480"/>
              <a:ext cx="1828800" cy="1829457"/>
              <a:chOff x="152400" y="2743200"/>
              <a:chExt cx="3657600" cy="3658914"/>
            </a:xfrm>
            <a:solidFill>
              <a:schemeClr val="bg1"/>
            </a:solidFill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9DB51F37-9CD5-46AA-9585-3801451E69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400" y="2743200"/>
                <a:ext cx="1828800" cy="18288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B1C967F-652B-4573-A7CB-255F29C41F5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81200" y="2743200"/>
                <a:ext cx="1828800" cy="18288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0CB14DB3-A652-4E42-ADE8-A23A41C8CA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400" y="4572000"/>
                <a:ext cx="1828800" cy="18288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7D9BFF2C-105B-4B07-9120-CB9E78FBE4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81200" y="4573314"/>
                <a:ext cx="1828800" cy="18288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ABC4478-9003-4867-81E0-0EB6A8A1B97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85800" y="3681480"/>
              <a:ext cx="1828800" cy="1828800"/>
              <a:chOff x="4572000" y="2743200"/>
              <a:chExt cx="3657600" cy="3657600"/>
            </a:xfrm>
            <a:solidFill>
              <a:schemeClr val="bg1"/>
            </a:solidFill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B8A805A-0343-480C-91BF-9EFDF09451E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72000" y="27432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4122B2E-33B2-4CA8-B9F6-DB7E50F76F3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86400" y="27432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E7E9913-0F9B-4420-BEE0-EBB59BFA28D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00800" y="27432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E093A9C-389A-480E-9743-F0FBBF25CC1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15200" y="27432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3E65AC68-7E64-4EFA-9698-B862783F475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72000" y="36576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B1C77FC-2C09-493B-A484-1589BE3F72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86400" y="36576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1A32DA0A-0B2D-4D53-A54C-B419B977BB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00800" y="36576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49F667A8-6D52-4983-B547-58FA100FA7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15200" y="36576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9D4CB10-B8C1-4CC5-9F0C-280EB5D99D4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72000" y="45720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EF3ABED6-C65A-4CC3-B9AF-4EA7D159E4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86400" y="45720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5FBA1A14-C387-424E-92E2-782A14D35E1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72000" y="54864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A22026C3-E8F7-44BD-B1EF-94E415D846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86400" y="54864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B0C92EF-896B-4858-8D7B-95136A7EBCA6}"/>
                </a:ext>
              </a:extLst>
            </p:cNvPr>
            <p:cNvGrpSpPr/>
            <p:nvPr/>
          </p:nvGrpSpPr>
          <p:grpSpPr>
            <a:xfrm>
              <a:off x="685800" y="3681480"/>
              <a:ext cx="914400" cy="914400"/>
              <a:chOff x="5715000" y="2651760"/>
              <a:chExt cx="914400" cy="914400"/>
            </a:xfrm>
            <a:solidFill>
              <a:schemeClr val="bg1"/>
            </a:solidFill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A39955E2-FEFF-4276-8AE8-8DC7392D17A8}"/>
                  </a:ext>
                </a:extLst>
              </p:cNvPr>
              <p:cNvGrpSpPr/>
              <p:nvPr/>
            </p:nvGrpSpPr>
            <p:grpSpPr>
              <a:xfrm>
                <a:off x="5715000" y="2651760"/>
                <a:ext cx="457200" cy="457200"/>
                <a:chOff x="5715000" y="2651760"/>
                <a:chExt cx="457200" cy="457200"/>
              </a:xfrm>
              <a:grpFill/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4036490E-8941-4574-82EB-91E3AB65B40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EF96D3B6-70C5-42F8-9A54-76AA89EB3EA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36C5853E-4208-457E-9D11-9BB5112D884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1DDB1649-2F59-4C60-BE3C-EF1988F162B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25B9544D-1F11-48F9-BEAE-16170D06F11A}"/>
                  </a:ext>
                </a:extLst>
              </p:cNvPr>
              <p:cNvGrpSpPr/>
              <p:nvPr/>
            </p:nvGrpSpPr>
            <p:grpSpPr>
              <a:xfrm>
                <a:off x="6172200" y="2651760"/>
                <a:ext cx="457200" cy="457200"/>
                <a:chOff x="5715000" y="2651760"/>
                <a:chExt cx="457200" cy="457200"/>
              </a:xfrm>
              <a:grpFill/>
            </p:grpSpPr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3B9A298F-0F7D-44DE-B5F0-60FA11345E5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16473EDC-CA68-48C3-8271-E03006E03D1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C8D68E95-D671-49C3-94B3-A7DBE4CDB6F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98A97D6F-2B26-4F13-BDF2-279EC3CE324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DB57516E-3BCB-407C-AB11-DC5655026CC4}"/>
                  </a:ext>
                </a:extLst>
              </p:cNvPr>
              <p:cNvGrpSpPr/>
              <p:nvPr/>
            </p:nvGrpSpPr>
            <p:grpSpPr>
              <a:xfrm>
                <a:off x="5715000" y="3108960"/>
                <a:ext cx="457200" cy="457200"/>
                <a:chOff x="5715000" y="2651760"/>
                <a:chExt cx="457200" cy="457200"/>
              </a:xfrm>
              <a:grpFill/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F5CB6680-2145-4297-865B-37D1CCE9324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78454E6F-41DB-4667-AF04-85E36CB73D8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62D61394-3B6E-49D5-83FE-331769A7045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98C53834-93A1-44C8-A779-AB077EBADAD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4A9A9A5-F121-4CE1-B05C-5F61CA4A1B94}"/>
              </a:ext>
            </a:extLst>
          </p:cNvPr>
          <p:cNvCxnSpPr/>
          <p:nvPr/>
        </p:nvCxnSpPr>
        <p:spPr>
          <a:xfrm flipV="1">
            <a:off x="3893457" y="4191000"/>
            <a:ext cx="152400" cy="3048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0D262D9-0ECC-463C-A5B4-5C287729293A}"/>
              </a:ext>
            </a:extLst>
          </p:cNvPr>
          <p:cNvCxnSpPr/>
          <p:nvPr/>
        </p:nvCxnSpPr>
        <p:spPr>
          <a:xfrm flipV="1">
            <a:off x="4669971" y="4192596"/>
            <a:ext cx="152400" cy="3048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A89ADAB0-22AF-41A2-A9B9-EA6EA1171994}"/>
                  </a:ext>
                </a:extLst>
              </p:cNvPr>
              <p:cNvSpPr txBox="1"/>
              <p:nvPr/>
            </p:nvSpPr>
            <p:spPr>
              <a:xfrm rot="16200000">
                <a:off x="5238797" y="2628776"/>
                <a:ext cx="6286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A89ADAB0-22AF-41A2-A9B9-EA6EA1171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238797" y="2628776"/>
                <a:ext cx="628697" cy="584775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1" name="Rectangle: Rounded Corners 120">
                <a:extLst>
                  <a:ext uri="{FF2B5EF4-FFF2-40B4-BE49-F238E27FC236}">
                    <a16:creationId xmlns:a16="http://schemas.microsoft.com/office/drawing/2014/main" id="{B9D50FA1-6541-4265-A187-3EB0051AB2FA}"/>
                  </a:ext>
                </a:extLst>
              </p:cNvPr>
              <p:cNvSpPr/>
              <p:nvPr/>
            </p:nvSpPr>
            <p:spPr>
              <a:xfrm>
                <a:off x="4892696" y="2241924"/>
                <a:ext cx="1426464" cy="381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Sup>
                        <m:sSubSup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1" name="Rectangle: Rounded Corners 120">
                <a:extLst>
                  <a:ext uri="{FF2B5EF4-FFF2-40B4-BE49-F238E27FC236}">
                    <a16:creationId xmlns:a16="http://schemas.microsoft.com/office/drawing/2014/main" id="{B9D50FA1-6541-4265-A187-3EB0051AB2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696" y="2241924"/>
                <a:ext cx="1426464" cy="381000"/>
              </a:xfrm>
              <a:prstGeom prst="roundRect">
                <a:avLst/>
              </a:prstGeom>
              <a:blipFill>
                <a:blip r:embed="rId36"/>
                <a:stretch>
                  <a:fillRect b="-15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2" name="Rectangle: Rounded Corners 121">
                <a:extLst>
                  <a:ext uri="{FF2B5EF4-FFF2-40B4-BE49-F238E27FC236}">
                    <a16:creationId xmlns:a16="http://schemas.microsoft.com/office/drawing/2014/main" id="{BF4214D2-B3C0-4C41-BC77-15F6DA03E8B5}"/>
                  </a:ext>
                </a:extLst>
              </p:cNvPr>
              <p:cNvSpPr/>
              <p:nvPr/>
            </p:nvSpPr>
            <p:spPr>
              <a:xfrm>
                <a:off x="7023102" y="2244912"/>
                <a:ext cx="1429658" cy="381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2" name="Rectangle: Rounded Corners 121">
                <a:extLst>
                  <a:ext uri="{FF2B5EF4-FFF2-40B4-BE49-F238E27FC236}">
                    <a16:creationId xmlns:a16="http://schemas.microsoft.com/office/drawing/2014/main" id="{BF4214D2-B3C0-4C41-BC77-15F6DA03E8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102" y="2244912"/>
                <a:ext cx="1429658" cy="381000"/>
              </a:xfrm>
              <a:prstGeom prst="roundRect">
                <a:avLst/>
              </a:prstGeom>
              <a:blipFill>
                <a:blip r:embed="rId37"/>
                <a:stretch>
                  <a:fillRect b="-74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58CFB710-B1BF-4B0F-89EB-98DC7291364A}"/>
              </a:ext>
            </a:extLst>
          </p:cNvPr>
          <p:cNvCxnSpPr>
            <a:cxnSpLocks/>
            <a:stCxn id="121" idx="3"/>
            <a:endCxn id="122" idx="1"/>
          </p:cNvCxnSpPr>
          <p:nvPr/>
        </p:nvCxnSpPr>
        <p:spPr>
          <a:xfrm>
            <a:off x="6319160" y="2432424"/>
            <a:ext cx="703942" cy="298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4" name="Rectangle: Rounded Corners 123">
                <a:extLst>
                  <a:ext uri="{FF2B5EF4-FFF2-40B4-BE49-F238E27FC236}">
                    <a16:creationId xmlns:a16="http://schemas.microsoft.com/office/drawing/2014/main" id="{5E526030-0547-4FC3-84AB-F7BFBCD1ECC1}"/>
                  </a:ext>
                </a:extLst>
              </p:cNvPr>
              <p:cNvSpPr/>
              <p:nvPr/>
            </p:nvSpPr>
            <p:spPr>
              <a:xfrm>
                <a:off x="4892696" y="3232524"/>
                <a:ext cx="1426464" cy="381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Sup>
                        <m:sSubSup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4" name="Rectangle: Rounded Corners 123">
                <a:extLst>
                  <a:ext uri="{FF2B5EF4-FFF2-40B4-BE49-F238E27FC236}">
                    <a16:creationId xmlns:a16="http://schemas.microsoft.com/office/drawing/2014/main" id="{5E526030-0547-4FC3-84AB-F7BFBCD1EC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696" y="3232524"/>
                <a:ext cx="1426464" cy="381000"/>
              </a:xfrm>
              <a:prstGeom prst="roundRect">
                <a:avLst/>
              </a:prstGeom>
              <a:blipFill>
                <a:blip r:embed="rId38"/>
                <a:stretch>
                  <a:fillRect b="-149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5" name="Rectangle: Rounded Corners 124">
                <a:extLst>
                  <a:ext uri="{FF2B5EF4-FFF2-40B4-BE49-F238E27FC236}">
                    <a16:creationId xmlns:a16="http://schemas.microsoft.com/office/drawing/2014/main" id="{7F4E0FB0-8373-44F3-AC24-385239C17FCC}"/>
                  </a:ext>
                </a:extLst>
              </p:cNvPr>
              <p:cNvSpPr/>
              <p:nvPr/>
            </p:nvSpPr>
            <p:spPr>
              <a:xfrm>
                <a:off x="7023102" y="3235512"/>
                <a:ext cx="1429658" cy="381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5" name="Rectangle: Rounded Corners 124">
                <a:extLst>
                  <a:ext uri="{FF2B5EF4-FFF2-40B4-BE49-F238E27FC236}">
                    <a16:creationId xmlns:a16="http://schemas.microsoft.com/office/drawing/2014/main" id="{7F4E0FB0-8373-44F3-AC24-385239C17F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102" y="3235512"/>
                <a:ext cx="1429658" cy="381000"/>
              </a:xfrm>
              <a:prstGeom prst="roundRect">
                <a:avLst/>
              </a:prstGeom>
              <a:blipFill>
                <a:blip r:embed="rId39"/>
                <a:stretch>
                  <a:fillRect b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1801699D-8746-4374-9E7A-E92EBC1AAE3C}"/>
              </a:ext>
            </a:extLst>
          </p:cNvPr>
          <p:cNvCxnSpPr>
            <a:cxnSpLocks/>
            <a:stCxn id="124" idx="3"/>
            <a:endCxn id="125" idx="1"/>
          </p:cNvCxnSpPr>
          <p:nvPr/>
        </p:nvCxnSpPr>
        <p:spPr>
          <a:xfrm>
            <a:off x="6319160" y="3423024"/>
            <a:ext cx="703942" cy="298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7184576F-9373-4357-8AE9-9FC8A0E44A9B}"/>
                  </a:ext>
                </a:extLst>
              </p:cNvPr>
              <p:cNvSpPr txBox="1"/>
              <p:nvPr/>
            </p:nvSpPr>
            <p:spPr>
              <a:xfrm>
                <a:off x="5923650" y="3053692"/>
                <a:ext cx="14550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7184576F-9373-4357-8AE9-9FC8A0E44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3650" y="3053692"/>
                <a:ext cx="1455054" cy="369332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7EBC0803-4488-487C-869F-4C934AD7DFA5}"/>
                  </a:ext>
                </a:extLst>
              </p:cNvPr>
              <p:cNvSpPr txBox="1"/>
              <p:nvPr/>
            </p:nvSpPr>
            <p:spPr>
              <a:xfrm>
                <a:off x="5930906" y="2057400"/>
                <a:ext cx="14550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7EBC0803-4488-487C-869F-4C934AD7D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906" y="2057400"/>
                <a:ext cx="1455054" cy="369332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4ADA09E6-235D-42BD-A811-51B234CFE6D2}"/>
                  </a:ext>
                </a:extLst>
              </p:cNvPr>
              <p:cNvSpPr txBox="1"/>
              <p:nvPr/>
            </p:nvSpPr>
            <p:spPr>
              <a:xfrm rot="16200000">
                <a:off x="7359694" y="2621814"/>
                <a:ext cx="6286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4ADA09E6-235D-42BD-A811-51B234CFE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359694" y="2621814"/>
                <a:ext cx="628697" cy="584775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65107A8-DDD9-4749-A84D-4E011604525A}"/>
                  </a:ext>
                </a:extLst>
              </p:cNvPr>
              <p:cNvSpPr txBox="1"/>
              <p:nvPr/>
            </p:nvSpPr>
            <p:spPr>
              <a:xfrm rot="16200000">
                <a:off x="7316853" y="2505004"/>
                <a:ext cx="685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↪</m:t>
                      </m:r>
                    </m:oMath>
                  </m:oMathPara>
                </a14:m>
                <a:endParaRPr lang="en-US" sz="5400" b="1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65107A8-DDD9-4749-A84D-4E0116045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316853" y="2505004"/>
                <a:ext cx="685800" cy="923330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A41C03D-1EC3-444F-AFB1-ADD17077A2D7}"/>
                  </a:ext>
                </a:extLst>
              </p:cNvPr>
              <p:cNvSpPr txBox="1"/>
              <p:nvPr/>
            </p:nvSpPr>
            <p:spPr>
              <a:xfrm rot="5400000">
                <a:off x="5257800" y="2452536"/>
                <a:ext cx="685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↪</m:t>
                      </m:r>
                    </m:oMath>
                  </m:oMathPara>
                </a14:m>
                <a:endParaRPr lang="en-US" sz="5400" b="1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A41C03D-1EC3-444F-AFB1-ADD17077A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257800" y="2452536"/>
                <a:ext cx="685800" cy="923330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725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29" grpId="0"/>
      <p:bldP spid="63" grpId="0"/>
      <p:bldP spid="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flow">
            <a:hlinkClick r:id="" action="ppaction://media"/>
            <a:extLst>
              <a:ext uri="{FF2B5EF4-FFF2-40B4-BE49-F238E27FC236}">
                <a16:creationId xmlns:a16="http://schemas.microsoft.com/office/drawing/2014/main" id="{0FF42BF4-44D5-42D8-AAE3-18D194F4ED6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15000" y="3886200"/>
            <a:ext cx="3200400" cy="320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27B7B6-AC79-4BF0-8774-F9005A98D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AFBA4-944D-440C-B472-FD96E9F4C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227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Many applications in computer graphics require solving linear systems at high resolution</a:t>
            </a:r>
          </a:p>
        </p:txBody>
      </p:sp>
      <p:pic>
        <p:nvPicPr>
          <p:cNvPr id="4" name="Picture 3" descr="C:\Personal\Pix\Israel (October 2011)\temp.jpg">
            <a:extLst>
              <a:ext uri="{FF2B5EF4-FFF2-40B4-BE49-F238E27FC236}">
                <a16:creationId xmlns:a16="http://schemas.microsoft.com/office/drawing/2014/main" id="{B16E377F-02D1-498D-B2C0-C63B908A1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7640"/>
            <a:ext cx="9144000" cy="167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Personal\Pix\Israel (October 2011)\temp.temp.jpg">
            <a:extLst>
              <a:ext uri="{FF2B5EF4-FFF2-40B4-BE49-F238E27FC236}">
                <a16:creationId xmlns:a16="http://schemas.microsoft.com/office/drawing/2014/main" id="{354EF850-3194-4B35-8D93-F198BC629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9144000" cy="167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uniform">
            <a:extLst>
              <a:ext uri="{FF2B5EF4-FFF2-40B4-BE49-F238E27FC236}">
                <a16:creationId xmlns:a16="http://schemas.microsoft.com/office/drawing/2014/main" id="{BAFD84C4-8356-4D9A-A78B-D046C0E0E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99" y="4439053"/>
            <a:ext cx="2215747" cy="221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9">
            <a:extLst>
              <a:ext uri="{FF2B5EF4-FFF2-40B4-BE49-F238E27FC236}">
                <a16:creationId xmlns:a16="http://schemas.microsoft.com/office/drawing/2014/main" id="{B7535A3B-FA04-4985-BA62-E692857D0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8385" y="5483605"/>
            <a:ext cx="488722" cy="286079"/>
          </a:xfrm>
          <a:prstGeom prst="rightArrow">
            <a:avLst>
              <a:gd name="adj1" fmla="val 50000"/>
              <a:gd name="adj2" fmla="val 4576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6" name="Picture 7" descr="uniform">
            <a:extLst>
              <a:ext uri="{FF2B5EF4-FFF2-40B4-BE49-F238E27FC236}">
                <a16:creationId xmlns:a16="http://schemas.microsoft.com/office/drawing/2014/main" id="{9A05851C-76E5-47F5-97F2-96635B8D6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940" y="4299404"/>
            <a:ext cx="2227262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7A1E42D-4B71-4ED2-9CA0-723B14565BA4}"/>
              </a:ext>
            </a:extLst>
          </p:cNvPr>
          <p:cNvSpPr/>
          <p:nvPr/>
        </p:nvSpPr>
        <p:spPr>
          <a:xfrm>
            <a:off x="4191000" y="1828799"/>
            <a:ext cx="2971800" cy="584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7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3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8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AFBA4-944D-440C-B472-FD96E9F4C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57150" indent="0">
              <a:buNone/>
            </a:pPr>
            <a:r>
              <a:rPr lang="en-US" u="sng" dirty="0">
                <a:ea typeface="Cambria Math" panose="02040503050406030204" pitchFamily="18" charset="0"/>
              </a:rPr>
              <a:t>[ - </a:t>
            </a:r>
            <a:r>
              <a:rPr lang="en-US" i="1" u="sng" dirty="0">
                <a:ea typeface="Cambria Math" panose="02040503050406030204" pitchFamily="18" charset="0"/>
              </a:rPr>
              <a:t>et al</a:t>
            </a:r>
            <a:r>
              <a:rPr lang="en-US" u="sng" dirty="0">
                <a:ea typeface="Cambria Math" panose="02040503050406030204" pitchFamily="18" charset="0"/>
              </a:rPr>
              <a:t>., 2013] (Prolong)</a:t>
            </a:r>
            <a:r>
              <a:rPr lang="en-US" dirty="0">
                <a:ea typeface="Cambria Math" panose="02040503050406030204" pitchFamily="18" charset="0"/>
              </a:rPr>
              <a:t>:</a:t>
            </a:r>
          </a:p>
          <a:p>
            <a:pPr lvl="1"/>
            <a:r>
              <a:rPr lang="en-US" b="0" dirty="0">
                <a:ea typeface="Cambria Math" panose="02040503050406030204" pitchFamily="18" charset="0"/>
              </a:rPr>
              <a:t>Represent the solution as the sum of solutions from across levels</a:t>
            </a:r>
            <a:endParaRPr lang="en-US" dirty="0"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endParaRPr lang="en-US" b="0" dirty="0">
              <a:ea typeface="Cambria Math" panose="020405030504060302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B7B6-AC79-4BF0-8774-F9005A98D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Multigrid Revisited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9D1E3AB-0B75-4009-85B8-3EC24F34854D}"/>
                  </a:ext>
                </a:extLst>
              </p:cNvPr>
              <p:cNvSpPr txBox="1"/>
              <p:nvPr/>
            </p:nvSpPr>
            <p:spPr>
              <a:xfrm rot="16200000">
                <a:off x="5238797" y="2628776"/>
                <a:ext cx="6286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9D1E3AB-0B75-4009-85B8-3EC24F348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238797" y="2628776"/>
                <a:ext cx="628697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61DB2AE1-6A34-4124-B9A9-AFB228529844}"/>
                  </a:ext>
                </a:extLst>
              </p:cNvPr>
              <p:cNvSpPr/>
              <p:nvPr/>
            </p:nvSpPr>
            <p:spPr>
              <a:xfrm>
                <a:off x="4892696" y="2241924"/>
                <a:ext cx="1426464" cy="381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Sup>
                        <m:sSubSup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61DB2AE1-6A34-4124-B9A9-AFB2285298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696" y="2241924"/>
                <a:ext cx="1426464" cy="381000"/>
              </a:xfrm>
              <a:prstGeom prst="roundRect">
                <a:avLst/>
              </a:prstGeom>
              <a:blipFill>
                <a:blip r:embed="rId3"/>
                <a:stretch>
                  <a:fillRect b="-15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EBC156DC-3C9A-4808-A399-97F506173633}"/>
                  </a:ext>
                </a:extLst>
              </p:cNvPr>
              <p:cNvSpPr/>
              <p:nvPr/>
            </p:nvSpPr>
            <p:spPr>
              <a:xfrm>
                <a:off x="7023102" y="2244912"/>
                <a:ext cx="1429658" cy="381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EBC156DC-3C9A-4808-A399-97F5061736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102" y="2244912"/>
                <a:ext cx="1429658" cy="381000"/>
              </a:xfrm>
              <a:prstGeom prst="roundRect">
                <a:avLst/>
              </a:prstGeom>
              <a:blipFill>
                <a:blip r:embed="rId4"/>
                <a:stretch>
                  <a:fillRect b="-74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E8BE9BD-B3A3-4ABC-854F-54491BA70DF7}"/>
              </a:ext>
            </a:extLst>
          </p:cNvPr>
          <p:cNvCxnSpPr>
            <a:cxnSpLocks/>
            <a:stCxn id="60" idx="3"/>
            <a:endCxn id="61" idx="1"/>
          </p:cNvCxnSpPr>
          <p:nvPr/>
        </p:nvCxnSpPr>
        <p:spPr>
          <a:xfrm>
            <a:off x="6319160" y="2432424"/>
            <a:ext cx="703942" cy="298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6810B7F2-B04A-4FEF-A21A-956ADE27EE4D}"/>
                  </a:ext>
                </a:extLst>
              </p:cNvPr>
              <p:cNvSpPr/>
              <p:nvPr/>
            </p:nvSpPr>
            <p:spPr>
              <a:xfrm>
                <a:off x="4892696" y="3232524"/>
                <a:ext cx="1426464" cy="381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Sup>
                        <m:sSubSup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6810B7F2-B04A-4FEF-A21A-956ADE27EE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696" y="3232524"/>
                <a:ext cx="1426464" cy="381000"/>
              </a:xfrm>
              <a:prstGeom prst="roundRect">
                <a:avLst/>
              </a:prstGeom>
              <a:blipFill>
                <a:blip r:embed="rId5"/>
                <a:stretch>
                  <a:fillRect b="-149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78B03A75-7B74-4062-89C8-288481EFE031}"/>
                  </a:ext>
                </a:extLst>
              </p:cNvPr>
              <p:cNvSpPr/>
              <p:nvPr/>
            </p:nvSpPr>
            <p:spPr>
              <a:xfrm>
                <a:off x="7023102" y="3235512"/>
                <a:ext cx="1429658" cy="381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78B03A75-7B74-4062-89C8-288481EFE0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102" y="3235512"/>
                <a:ext cx="1429658" cy="381000"/>
              </a:xfrm>
              <a:prstGeom prst="roundRect">
                <a:avLst/>
              </a:prstGeom>
              <a:blipFill>
                <a:blip r:embed="rId6"/>
                <a:stretch>
                  <a:fillRect b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90DABD85-E9A7-4236-8B4D-8389EA88EF8F}"/>
              </a:ext>
            </a:extLst>
          </p:cNvPr>
          <p:cNvCxnSpPr>
            <a:cxnSpLocks/>
            <a:stCxn id="63" idx="3"/>
            <a:endCxn id="64" idx="1"/>
          </p:cNvCxnSpPr>
          <p:nvPr/>
        </p:nvCxnSpPr>
        <p:spPr>
          <a:xfrm>
            <a:off x="6319160" y="3423024"/>
            <a:ext cx="703942" cy="298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EA48CA7-B025-4FC2-8F84-FB25D0062D3F}"/>
                  </a:ext>
                </a:extLst>
              </p:cNvPr>
              <p:cNvSpPr txBox="1"/>
              <p:nvPr/>
            </p:nvSpPr>
            <p:spPr>
              <a:xfrm>
                <a:off x="5923650" y="3053692"/>
                <a:ext cx="14550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EA48CA7-B025-4FC2-8F84-FB25D0062D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3650" y="3053692"/>
                <a:ext cx="145505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A24839B-76F5-4CAA-98E0-24A503996D95}"/>
                  </a:ext>
                </a:extLst>
              </p:cNvPr>
              <p:cNvSpPr txBox="1"/>
              <p:nvPr/>
            </p:nvSpPr>
            <p:spPr>
              <a:xfrm>
                <a:off x="5930906" y="2057400"/>
                <a:ext cx="14550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A24839B-76F5-4CAA-98E0-24A503996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906" y="2057400"/>
                <a:ext cx="145505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144509B-F833-4DA6-B33B-4F3A22287194}"/>
                  </a:ext>
                </a:extLst>
              </p:cNvPr>
              <p:cNvSpPr txBox="1"/>
              <p:nvPr/>
            </p:nvSpPr>
            <p:spPr>
              <a:xfrm rot="16200000">
                <a:off x="7359694" y="2621814"/>
                <a:ext cx="6286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144509B-F833-4DA6-B33B-4F3A22287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359694" y="2621814"/>
                <a:ext cx="62869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4" name="TextBox 233">
            <a:extLst>
              <a:ext uri="{FF2B5EF4-FFF2-40B4-BE49-F238E27FC236}">
                <a16:creationId xmlns:a16="http://schemas.microsoft.com/office/drawing/2014/main" id="{855463DC-2D91-4B5C-ABCF-FDF404AE84B7}"/>
              </a:ext>
            </a:extLst>
          </p:cNvPr>
          <p:cNvSpPr txBox="1"/>
          <p:nvPr/>
        </p:nvSpPr>
        <p:spPr>
          <a:xfrm>
            <a:off x="228600" y="45836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Level 1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0BE7FD0E-68E9-4EB6-9766-1E14D70AA412}"/>
              </a:ext>
            </a:extLst>
          </p:cNvPr>
          <p:cNvSpPr txBox="1"/>
          <p:nvPr/>
        </p:nvSpPr>
        <p:spPr>
          <a:xfrm>
            <a:off x="2514600" y="45836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Level 2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4FA5B780-5F66-4ED3-94A4-6BC600EAA54A}"/>
              </a:ext>
            </a:extLst>
          </p:cNvPr>
          <p:cNvSpPr txBox="1"/>
          <p:nvPr/>
        </p:nvSpPr>
        <p:spPr>
          <a:xfrm>
            <a:off x="4800600" y="4572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Level 3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C517260A-6E91-4241-AC84-F8CCCA137264}"/>
              </a:ext>
            </a:extLst>
          </p:cNvPr>
          <p:cNvSpPr txBox="1"/>
          <p:nvPr/>
        </p:nvSpPr>
        <p:spPr>
          <a:xfrm>
            <a:off x="7086600" y="4572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Level 4</a:t>
            </a: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D0DA7021-05B6-4AAD-8E7C-AA3A7B331229}"/>
              </a:ext>
            </a:extLst>
          </p:cNvPr>
          <p:cNvSpPr>
            <a:spLocks noChangeAspect="1"/>
          </p:cNvSpPr>
          <p:nvPr/>
        </p:nvSpPr>
        <p:spPr>
          <a:xfrm>
            <a:off x="7086600" y="4876143"/>
            <a:ext cx="1828800" cy="18288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37CBA8E4-EE72-4445-8E9C-C39BCAAB6054}"/>
              </a:ext>
            </a:extLst>
          </p:cNvPr>
          <p:cNvSpPr>
            <a:spLocks noChangeAspect="1"/>
          </p:cNvSpPr>
          <p:nvPr/>
        </p:nvSpPr>
        <p:spPr>
          <a:xfrm>
            <a:off x="4800600" y="4876143"/>
            <a:ext cx="1828800" cy="18288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C666DA47-04D9-44D0-8A85-8C0CF7C394A1}"/>
              </a:ext>
            </a:extLst>
          </p:cNvPr>
          <p:cNvGrpSpPr>
            <a:grpSpLocks noChangeAspect="1"/>
          </p:cNvGrpSpPr>
          <p:nvPr/>
        </p:nvGrpSpPr>
        <p:grpSpPr>
          <a:xfrm>
            <a:off x="2514600" y="4876143"/>
            <a:ext cx="1828800" cy="1829457"/>
            <a:chOff x="152400" y="2743200"/>
            <a:chExt cx="3657600" cy="3658914"/>
          </a:xfrm>
          <a:solidFill>
            <a:schemeClr val="bg1"/>
          </a:solidFill>
        </p:grpSpPr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091FF51B-993F-4354-B945-5349187C6D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2400" y="2743200"/>
              <a:ext cx="1828800" cy="1828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009472F7-2ED4-4AB4-B69B-7661206BF5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81200" y="2743200"/>
              <a:ext cx="1828800" cy="1828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439D1BE2-D320-4188-BFBA-F0DBEF4186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2400" y="4572000"/>
              <a:ext cx="1828800" cy="1828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A1159892-D1E9-4AA9-8A36-BECCC4D97C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81200" y="4573314"/>
              <a:ext cx="1828800" cy="1828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5" name="Rectangle 244">
            <a:extLst>
              <a:ext uri="{FF2B5EF4-FFF2-40B4-BE49-F238E27FC236}">
                <a16:creationId xmlns:a16="http://schemas.microsoft.com/office/drawing/2014/main" id="{BDDCE483-63F3-41CE-AF85-37521C1EC988}"/>
              </a:ext>
            </a:extLst>
          </p:cNvPr>
          <p:cNvSpPr>
            <a:spLocks noChangeAspect="1"/>
          </p:cNvSpPr>
          <p:nvPr/>
        </p:nvSpPr>
        <p:spPr>
          <a:xfrm>
            <a:off x="228600" y="4876143"/>
            <a:ext cx="18288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8302DE79-809F-40A4-8391-6E57E5D49589}"/>
              </a:ext>
            </a:extLst>
          </p:cNvPr>
          <p:cNvGrpSpPr>
            <a:grpSpLocks noChangeAspect="1"/>
          </p:cNvGrpSpPr>
          <p:nvPr/>
        </p:nvGrpSpPr>
        <p:grpSpPr>
          <a:xfrm>
            <a:off x="4800600" y="4876143"/>
            <a:ext cx="1828800" cy="1828800"/>
            <a:chOff x="4572000" y="2743200"/>
            <a:chExt cx="3657600" cy="3657600"/>
          </a:xfrm>
          <a:solidFill>
            <a:schemeClr val="bg1"/>
          </a:solidFill>
        </p:grpSpPr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F18CD15C-C802-433D-88DF-23E70BDDB7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72000" y="2743200"/>
              <a:ext cx="914400" cy="914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5CEF39B4-F1C9-4A5A-AAEE-2AEAB617A1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86400" y="2743200"/>
              <a:ext cx="914400" cy="914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640D589A-332F-47ED-941B-5578377A38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00800" y="2743200"/>
              <a:ext cx="914400" cy="914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3783C690-72C8-49C3-9A11-B29768DDB3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200" y="2743200"/>
              <a:ext cx="914400" cy="914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12145098-768F-42AF-870C-2CED91299C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72000" y="3657600"/>
              <a:ext cx="914400" cy="914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CDE71D04-D6CA-4AED-BAB9-28FD3664AF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86400" y="3657600"/>
              <a:ext cx="914400" cy="914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AA2687C7-5A94-403B-8DDC-002545047C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00800" y="3657600"/>
              <a:ext cx="914400" cy="914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C3B7CF1F-02AB-452A-A8BF-E4978E2259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200" y="3657600"/>
              <a:ext cx="914400" cy="914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8AB79189-2276-4531-AC64-A409E87C9C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72000" y="4572000"/>
              <a:ext cx="914400" cy="914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1943A38F-E1F9-4E17-9FB3-59A7D09052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86400" y="4572000"/>
              <a:ext cx="914400" cy="914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06B287CA-20BE-4E79-B02E-E85D50C1DC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72000" y="5486400"/>
              <a:ext cx="914400" cy="914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A2E2904E-BAC7-4D5D-93FB-7125C0D20B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86400" y="5486400"/>
              <a:ext cx="914400" cy="914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77582D83-36CD-47D9-8D33-4F3A0E342647}"/>
              </a:ext>
            </a:extLst>
          </p:cNvPr>
          <p:cNvGrpSpPr/>
          <p:nvPr/>
        </p:nvGrpSpPr>
        <p:grpSpPr>
          <a:xfrm>
            <a:off x="7086600" y="4876143"/>
            <a:ext cx="920860" cy="951782"/>
            <a:chOff x="7073660" y="4572000"/>
            <a:chExt cx="920860" cy="951782"/>
          </a:xfrm>
        </p:grpSpPr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EE18BE94-FD50-45E1-84C1-C1CEF0E687F2}"/>
                </a:ext>
              </a:extLst>
            </p:cNvPr>
            <p:cNvGrpSpPr/>
            <p:nvPr/>
          </p:nvGrpSpPr>
          <p:grpSpPr>
            <a:xfrm>
              <a:off x="7073660" y="4572000"/>
              <a:ext cx="460430" cy="475891"/>
              <a:chOff x="5715000" y="2651760"/>
              <a:chExt cx="457200" cy="457200"/>
            </a:xfrm>
            <a:solidFill>
              <a:schemeClr val="bg1"/>
            </a:solidFill>
          </p:grpSpPr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5D1180D0-F684-47E8-B149-7A23AF3B27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15000" y="2651760"/>
                <a:ext cx="228600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6F3A70CF-CE49-4DB6-8548-192EA2669EF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43600" y="2651760"/>
                <a:ext cx="228600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ABCFA7D4-A915-4CD6-87C1-3ED020CFA1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15000" y="2880360"/>
                <a:ext cx="228600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27D91AA2-C722-43F3-9A6C-E7107CB0B0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43600" y="2880360"/>
                <a:ext cx="228600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13D11A23-6856-4D7C-ADC1-3BF22A544EBA}"/>
                </a:ext>
              </a:extLst>
            </p:cNvPr>
            <p:cNvGrpSpPr/>
            <p:nvPr/>
          </p:nvGrpSpPr>
          <p:grpSpPr>
            <a:xfrm>
              <a:off x="7534090" y="4572000"/>
              <a:ext cx="460430" cy="475891"/>
              <a:chOff x="5715000" y="2651760"/>
              <a:chExt cx="457200" cy="457200"/>
            </a:xfrm>
            <a:solidFill>
              <a:schemeClr val="bg1"/>
            </a:solidFill>
          </p:grpSpPr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94229ACE-E946-4E0E-B4C1-2960F8A0073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15000" y="2651760"/>
                <a:ext cx="228600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BBA76EF4-0238-4BD2-B28F-B032A773775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43600" y="2651760"/>
                <a:ext cx="228600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5EF2A100-97D7-4102-AC9C-59D13E18501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15000" y="2880360"/>
                <a:ext cx="228600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D9D40537-15F9-4304-94FD-624AFA1B33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43600" y="2880360"/>
                <a:ext cx="228600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CAB9BB6D-D04A-4F19-AA33-EAC759A35D77}"/>
                </a:ext>
              </a:extLst>
            </p:cNvPr>
            <p:cNvGrpSpPr/>
            <p:nvPr/>
          </p:nvGrpSpPr>
          <p:grpSpPr>
            <a:xfrm>
              <a:off x="7073660" y="5047891"/>
              <a:ext cx="460430" cy="475891"/>
              <a:chOff x="5715000" y="2651760"/>
              <a:chExt cx="457200" cy="457200"/>
            </a:xfrm>
            <a:solidFill>
              <a:schemeClr val="bg1"/>
            </a:solidFill>
          </p:grpSpPr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B39E9CEC-BBB9-42CA-9FE7-D6867FC828C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15000" y="2651760"/>
                <a:ext cx="228600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C929FD95-2E46-4417-ACC9-A1A906D4AE7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43600" y="2651760"/>
                <a:ext cx="228600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E6A0DC6D-8945-495C-9724-9DCAAFA20C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15000" y="2880360"/>
                <a:ext cx="228600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B7C7C36D-3619-4783-802A-1A8346BAE8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43600" y="2880360"/>
                <a:ext cx="228600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502E73DF-CDDA-48A3-8660-9BFCC1DE66EE}"/>
              </a:ext>
            </a:extLst>
          </p:cNvPr>
          <p:cNvGrpSpPr>
            <a:grpSpLocks noChangeAspect="1"/>
          </p:cNvGrpSpPr>
          <p:nvPr/>
        </p:nvGrpSpPr>
        <p:grpSpPr>
          <a:xfrm>
            <a:off x="2514600" y="4876143"/>
            <a:ext cx="1828800" cy="1829457"/>
            <a:chOff x="152400" y="2743200"/>
            <a:chExt cx="3657600" cy="3658914"/>
          </a:xfrm>
          <a:solidFill>
            <a:schemeClr val="bg1"/>
          </a:solidFill>
        </p:grpSpPr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F6083121-B59D-4D91-9E7B-072F12C898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2400" y="2743200"/>
              <a:ext cx="1828800" cy="1828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id="{F25B1DF9-1B78-41C1-9DBF-99442CAD2D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81200" y="2743200"/>
              <a:ext cx="1828800" cy="1828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8DE7FFFE-784C-406C-A00B-F268B5F5E0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2400" y="4572000"/>
              <a:ext cx="1828800" cy="1828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55C367E9-A861-4612-98F1-1BF0FDCC49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81200" y="4573314"/>
              <a:ext cx="1828800" cy="1828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0" name="Rectangle 279">
            <a:extLst>
              <a:ext uri="{FF2B5EF4-FFF2-40B4-BE49-F238E27FC236}">
                <a16:creationId xmlns:a16="http://schemas.microsoft.com/office/drawing/2014/main" id="{F640A6C4-E66C-4D83-B69D-870D31AB1824}"/>
              </a:ext>
            </a:extLst>
          </p:cNvPr>
          <p:cNvSpPr>
            <a:spLocks noChangeAspect="1"/>
          </p:cNvSpPr>
          <p:nvPr/>
        </p:nvSpPr>
        <p:spPr>
          <a:xfrm>
            <a:off x="228600" y="4876143"/>
            <a:ext cx="18288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57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FAFBA4-944D-440C-B472-FD96E9F4C6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u="sng" dirty="0"/>
              </a:p>
              <a:p>
                <a:pPr marL="0" indent="0">
                  <a:buNone/>
                </a:pPr>
                <a:endParaRPr lang="en-US" u="sng" dirty="0"/>
              </a:p>
              <a:p>
                <a:pPr marL="0" indent="0">
                  <a:buNone/>
                </a:pPr>
                <a:endParaRPr lang="en-US" u="sng" dirty="0"/>
              </a:p>
              <a:p>
                <a:pPr marL="57150" indent="0">
                  <a:buNone/>
                </a:pPr>
                <a:r>
                  <a:rPr lang="en-US" u="sng" dirty="0">
                    <a:ea typeface="Cambria Math" panose="02040503050406030204" pitchFamily="18" charset="0"/>
                  </a:rPr>
                  <a:t>[ - </a:t>
                </a:r>
                <a:r>
                  <a:rPr lang="en-US" i="1" u="sng" dirty="0">
                    <a:ea typeface="Cambria Math" panose="02040503050406030204" pitchFamily="18" charset="0"/>
                  </a:rPr>
                  <a:t>et al</a:t>
                </a:r>
                <a:r>
                  <a:rPr lang="en-US" u="sng" dirty="0">
                    <a:ea typeface="Cambria Math" panose="02040503050406030204" pitchFamily="18" charset="0"/>
                  </a:rPr>
                  <a:t>., 2013] (Restrict)</a:t>
                </a:r>
                <a:r>
                  <a:rPr lang="en-US" dirty="0">
                    <a:ea typeface="Cambria Math" panose="02040503050406030204" pitchFamily="18" charset="0"/>
                  </a:rPr>
                  <a:t>:</a:t>
                </a:r>
              </a:p>
              <a:p>
                <a:pPr lvl="1"/>
                <a:r>
                  <a:rPr lang="en-US" b="0" dirty="0"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be the space of </a:t>
                </a:r>
                <a:r>
                  <a:rPr lang="en-US" b="1" dirty="0">
                    <a:ea typeface="Cambria Math" panose="02040503050406030204" pitchFamily="18" charset="0"/>
                  </a:rPr>
                  <a:t>all</a:t>
                </a:r>
                <a:r>
                  <a:rPr lang="en-US" b="0" dirty="0">
                    <a:ea typeface="Cambria Math" panose="02040503050406030204" pitchFamily="18" charset="0"/>
                  </a:rPr>
                  <a:t> functions,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be its dual,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sub>
                    </m:sSub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be the map from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Can inject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into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Can restrict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b="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FAFBA4-944D-440C-B472-FD96E9F4C6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  <a:blipFill>
                <a:blip r:embed="rId2"/>
                <a:stretch>
                  <a:fillRect l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EC27B7B6-AC79-4BF0-8774-F9005A98D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Multigrid Revisited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963EDD6-3954-4C6D-8F5C-EDCB612DEDA2}"/>
                  </a:ext>
                </a:extLst>
              </p:cNvPr>
              <p:cNvSpPr txBox="1"/>
              <p:nvPr/>
            </p:nvSpPr>
            <p:spPr>
              <a:xfrm rot="16200000">
                <a:off x="5238797" y="2629949"/>
                <a:ext cx="6286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963EDD6-3954-4C6D-8F5C-EDCB612DE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238797" y="2629949"/>
                <a:ext cx="62869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22117960-952E-4936-85F9-0E34EF51DF2F}"/>
                  </a:ext>
                </a:extLst>
              </p:cNvPr>
              <p:cNvSpPr/>
              <p:nvPr/>
            </p:nvSpPr>
            <p:spPr>
              <a:xfrm>
                <a:off x="4892696" y="2243097"/>
                <a:ext cx="1426464" cy="381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Sup>
                        <m:sSubSup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22117960-952E-4936-85F9-0E34EF51DF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696" y="2243097"/>
                <a:ext cx="1426464" cy="381000"/>
              </a:xfrm>
              <a:prstGeom prst="roundRect">
                <a:avLst/>
              </a:prstGeom>
              <a:blipFill>
                <a:blip r:embed="rId4"/>
                <a:stretch>
                  <a:fillRect b="-303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4C2CBF21-C123-4ADF-B5D0-3079AD17648D}"/>
                  </a:ext>
                </a:extLst>
              </p:cNvPr>
              <p:cNvSpPr/>
              <p:nvPr/>
            </p:nvSpPr>
            <p:spPr>
              <a:xfrm>
                <a:off x="7023102" y="2246085"/>
                <a:ext cx="1429658" cy="381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4C2CBF21-C123-4ADF-B5D0-3079AD1764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102" y="2246085"/>
                <a:ext cx="1429658" cy="381000"/>
              </a:xfrm>
              <a:prstGeom prst="roundRect">
                <a:avLst/>
              </a:prstGeom>
              <a:blipFill>
                <a:blip r:embed="rId5"/>
                <a:stretch>
                  <a:fillRect b="-74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8F28EB6D-A6EF-4BDF-ADEF-A335C791A684}"/>
              </a:ext>
            </a:extLst>
          </p:cNvPr>
          <p:cNvCxnSpPr>
            <a:cxnSpLocks/>
            <a:stCxn id="77" idx="3"/>
            <a:endCxn id="78" idx="1"/>
          </p:cNvCxnSpPr>
          <p:nvPr/>
        </p:nvCxnSpPr>
        <p:spPr>
          <a:xfrm>
            <a:off x="6319160" y="2433597"/>
            <a:ext cx="703942" cy="298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7B5B9035-8DFC-4636-B30F-BF70B166D90C}"/>
                  </a:ext>
                </a:extLst>
              </p:cNvPr>
              <p:cNvSpPr/>
              <p:nvPr/>
            </p:nvSpPr>
            <p:spPr>
              <a:xfrm>
                <a:off x="4892696" y="3233697"/>
                <a:ext cx="1426464" cy="381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Sup>
                        <m:sSubSup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7B5B9035-8DFC-4636-B30F-BF70B166D9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696" y="3233697"/>
                <a:ext cx="1426464" cy="381000"/>
              </a:xfrm>
              <a:prstGeom prst="roundRect">
                <a:avLst/>
              </a:prstGeom>
              <a:blipFill>
                <a:blip r:embed="rId6"/>
                <a:stretch>
                  <a:fillRect b="-149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F9F37CAE-3BD3-4185-9AFA-E6850E14F836}"/>
                  </a:ext>
                </a:extLst>
              </p:cNvPr>
              <p:cNvSpPr/>
              <p:nvPr/>
            </p:nvSpPr>
            <p:spPr>
              <a:xfrm>
                <a:off x="7023102" y="3236685"/>
                <a:ext cx="1429658" cy="381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F9F37CAE-3BD3-4185-9AFA-E6850E14F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102" y="3236685"/>
                <a:ext cx="1429658" cy="381000"/>
              </a:xfrm>
              <a:prstGeom prst="roundRect">
                <a:avLst/>
              </a:prstGeom>
              <a:blipFill>
                <a:blip r:embed="rId7"/>
                <a:stretch>
                  <a:fillRect b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B4863A03-8B09-41F3-9247-4C666AE0135E}"/>
              </a:ext>
            </a:extLst>
          </p:cNvPr>
          <p:cNvCxnSpPr>
            <a:cxnSpLocks/>
            <a:stCxn id="80" idx="3"/>
            <a:endCxn id="81" idx="1"/>
          </p:cNvCxnSpPr>
          <p:nvPr/>
        </p:nvCxnSpPr>
        <p:spPr>
          <a:xfrm>
            <a:off x="6319160" y="3424197"/>
            <a:ext cx="703942" cy="298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DBC60C44-019B-4495-B2BD-BA6FDDB56929}"/>
                  </a:ext>
                </a:extLst>
              </p:cNvPr>
              <p:cNvSpPr txBox="1"/>
              <p:nvPr/>
            </p:nvSpPr>
            <p:spPr>
              <a:xfrm>
                <a:off x="5923650" y="3054865"/>
                <a:ext cx="14550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DBC60C44-019B-4495-B2BD-BA6FDDB56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3650" y="3054865"/>
                <a:ext cx="145505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ACC77C97-AA41-4BF5-BD1B-12EF8CCFB60C}"/>
                  </a:ext>
                </a:extLst>
              </p:cNvPr>
              <p:cNvSpPr txBox="1"/>
              <p:nvPr/>
            </p:nvSpPr>
            <p:spPr>
              <a:xfrm>
                <a:off x="5930906" y="2058573"/>
                <a:ext cx="14550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ACC77C97-AA41-4BF5-BD1B-12EF8CCFB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906" y="2058573"/>
                <a:ext cx="1455054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BACC2769-6DFA-4F94-9AF6-15431C7C06B7}"/>
              </a:ext>
            </a:extLst>
          </p:cNvPr>
          <p:cNvCxnSpPr>
            <a:cxnSpLocks/>
            <a:stCxn id="33" idx="6"/>
            <a:endCxn id="93" idx="2"/>
          </p:cNvCxnSpPr>
          <p:nvPr/>
        </p:nvCxnSpPr>
        <p:spPr>
          <a:xfrm>
            <a:off x="6019800" y="1412350"/>
            <a:ext cx="129540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6A13E4D-92FE-4043-AD92-AA289D7B7E6E}"/>
                  </a:ext>
                </a:extLst>
              </p:cNvPr>
              <p:cNvSpPr/>
              <p:nvPr/>
            </p:nvSpPr>
            <p:spPr>
              <a:xfrm>
                <a:off x="5105400" y="95515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6A13E4D-92FE-4043-AD92-AA289D7B7E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955150"/>
                <a:ext cx="914400" cy="914400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34DEE0A4-C179-4F75-890C-0728C8E1CAB1}"/>
              </a:ext>
            </a:extLst>
          </p:cNvPr>
          <p:cNvSpPr/>
          <p:nvPr/>
        </p:nvSpPr>
        <p:spPr>
          <a:xfrm flipV="1">
            <a:off x="4307900" y="1438955"/>
            <a:ext cx="798070" cy="2044474"/>
          </a:xfrm>
          <a:custGeom>
            <a:avLst/>
            <a:gdLst>
              <a:gd name="connsiteX0" fmla="*/ 0 w 660400"/>
              <a:gd name="connsiteY0" fmla="*/ 0 h 2017486"/>
              <a:gd name="connsiteX1" fmla="*/ 660400 w 660400"/>
              <a:gd name="connsiteY1" fmla="*/ 2017486 h 2017486"/>
              <a:gd name="connsiteX0" fmla="*/ 664414 w 1324814"/>
              <a:gd name="connsiteY0" fmla="*/ 0 h 2017486"/>
              <a:gd name="connsiteX1" fmla="*/ 11271 w 1324814"/>
              <a:gd name="connsiteY1" fmla="*/ 1357086 h 2017486"/>
              <a:gd name="connsiteX2" fmla="*/ 1324814 w 1324814"/>
              <a:gd name="connsiteY2" fmla="*/ 2017486 h 2017486"/>
              <a:gd name="connsiteX0" fmla="*/ 683910 w 1344310"/>
              <a:gd name="connsiteY0" fmla="*/ 0 h 2017486"/>
              <a:gd name="connsiteX1" fmla="*/ 30767 w 1344310"/>
              <a:gd name="connsiteY1" fmla="*/ 1357086 h 2017486"/>
              <a:gd name="connsiteX2" fmla="*/ 1344310 w 1344310"/>
              <a:gd name="connsiteY2" fmla="*/ 2017486 h 2017486"/>
              <a:gd name="connsiteX0" fmla="*/ 731116 w 1391516"/>
              <a:gd name="connsiteY0" fmla="*/ 0 h 2017486"/>
              <a:gd name="connsiteX1" fmla="*/ 77973 w 1391516"/>
              <a:gd name="connsiteY1" fmla="*/ 1357086 h 2017486"/>
              <a:gd name="connsiteX2" fmla="*/ 1391516 w 1391516"/>
              <a:gd name="connsiteY2" fmla="*/ 2017486 h 2017486"/>
              <a:gd name="connsiteX0" fmla="*/ 731116 w 1391516"/>
              <a:gd name="connsiteY0" fmla="*/ 0 h 2017486"/>
              <a:gd name="connsiteX1" fmla="*/ 77973 w 1391516"/>
              <a:gd name="connsiteY1" fmla="*/ 1357086 h 2017486"/>
              <a:gd name="connsiteX2" fmla="*/ 1391516 w 1391516"/>
              <a:gd name="connsiteY2" fmla="*/ 2017486 h 2017486"/>
              <a:gd name="connsiteX0" fmla="*/ 731116 w 1391516"/>
              <a:gd name="connsiteY0" fmla="*/ 0 h 2017486"/>
              <a:gd name="connsiteX1" fmla="*/ 77973 w 1391516"/>
              <a:gd name="connsiteY1" fmla="*/ 1357086 h 2017486"/>
              <a:gd name="connsiteX2" fmla="*/ 1391516 w 1391516"/>
              <a:gd name="connsiteY2" fmla="*/ 2017486 h 2017486"/>
              <a:gd name="connsiteX0" fmla="*/ 731116 w 1391516"/>
              <a:gd name="connsiteY0" fmla="*/ 0 h 2017486"/>
              <a:gd name="connsiteX1" fmla="*/ 77973 w 1391516"/>
              <a:gd name="connsiteY1" fmla="*/ 1357086 h 2017486"/>
              <a:gd name="connsiteX2" fmla="*/ 1391516 w 1391516"/>
              <a:gd name="connsiteY2" fmla="*/ 2017486 h 2017486"/>
              <a:gd name="connsiteX0" fmla="*/ 731116 w 1391516"/>
              <a:gd name="connsiteY0" fmla="*/ 0 h 2017486"/>
              <a:gd name="connsiteX1" fmla="*/ 77973 w 1391516"/>
              <a:gd name="connsiteY1" fmla="*/ 1357086 h 2017486"/>
              <a:gd name="connsiteX2" fmla="*/ 1391516 w 1391516"/>
              <a:gd name="connsiteY2" fmla="*/ 2017486 h 2017486"/>
              <a:gd name="connsiteX0" fmla="*/ 719065 w 1379465"/>
              <a:gd name="connsiteY0" fmla="*/ 0 h 2017486"/>
              <a:gd name="connsiteX1" fmla="*/ 65922 w 1379465"/>
              <a:gd name="connsiteY1" fmla="*/ 1357086 h 2017486"/>
              <a:gd name="connsiteX2" fmla="*/ 1379465 w 1379465"/>
              <a:gd name="connsiteY2" fmla="*/ 2017486 h 2017486"/>
              <a:gd name="connsiteX0" fmla="*/ 694307 w 1354707"/>
              <a:gd name="connsiteY0" fmla="*/ 0 h 2017486"/>
              <a:gd name="connsiteX1" fmla="*/ 70193 w 1354707"/>
              <a:gd name="connsiteY1" fmla="*/ 1306286 h 2017486"/>
              <a:gd name="connsiteX2" fmla="*/ 1354707 w 1354707"/>
              <a:gd name="connsiteY2" fmla="*/ 2017486 h 2017486"/>
              <a:gd name="connsiteX0" fmla="*/ 694307 w 1354707"/>
              <a:gd name="connsiteY0" fmla="*/ 0 h 2017486"/>
              <a:gd name="connsiteX1" fmla="*/ 70193 w 1354707"/>
              <a:gd name="connsiteY1" fmla="*/ 1306286 h 2017486"/>
              <a:gd name="connsiteX2" fmla="*/ 1354707 w 1354707"/>
              <a:gd name="connsiteY2" fmla="*/ 2017486 h 2017486"/>
              <a:gd name="connsiteX0" fmla="*/ 673135 w 1333535"/>
              <a:gd name="connsiteY0" fmla="*/ 0 h 2017486"/>
              <a:gd name="connsiteX1" fmla="*/ 49021 w 1333535"/>
              <a:gd name="connsiteY1" fmla="*/ 1306286 h 2017486"/>
              <a:gd name="connsiteX2" fmla="*/ 1333535 w 1333535"/>
              <a:gd name="connsiteY2" fmla="*/ 2017486 h 2017486"/>
              <a:gd name="connsiteX0" fmla="*/ 612355 w 1272755"/>
              <a:gd name="connsiteY0" fmla="*/ 0 h 2017486"/>
              <a:gd name="connsiteX1" fmla="*/ 60813 w 1272755"/>
              <a:gd name="connsiteY1" fmla="*/ 1277257 h 2017486"/>
              <a:gd name="connsiteX2" fmla="*/ 1272755 w 1272755"/>
              <a:gd name="connsiteY2" fmla="*/ 2017486 h 2017486"/>
              <a:gd name="connsiteX0" fmla="*/ 618674 w 1279074"/>
              <a:gd name="connsiteY0" fmla="*/ 0 h 2017486"/>
              <a:gd name="connsiteX1" fmla="*/ 67132 w 1279074"/>
              <a:gd name="connsiteY1" fmla="*/ 1277257 h 2017486"/>
              <a:gd name="connsiteX2" fmla="*/ 1279074 w 1279074"/>
              <a:gd name="connsiteY2" fmla="*/ 2017486 h 2017486"/>
              <a:gd name="connsiteX0" fmla="*/ 618674 w 836389"/>
              <a:gd name="connsiteY0" fmla="*/ 0 h 2068286"/>
              <a:gd name="connsiteX1" fmla="*/ 67132 w 836389"/>
              <a:gd name="connsiteY1" fmla="*/ 1277257 h 2068286"/>
              <a:gd name="connsiteX2" fmla="*/ 836389 w 836389"/>
              <a:gd name="connsiteY2" fmla="*/ 2068286 h 2068286"/>
              <a:gd name="connsiteX0" fmla="*/ 618674 w 836389"/>
              <a:gd name="connsiteY0" fmla="*/ 0 h 2068286"/>
              <a:gd name="connsiteX1" fmla="*/ 67132 w 836389"/>
              <a:gd name="connsiteY1" fmla="*/ 1277257 h 2068286"/>
              <a:gd name="connsiteX2" fmla="*/ 836389 w 836389"/>
              <a:gd name="connsiteY2" fmla="*/ 2068286 h 2068286"/>
              <a:gd name="connsiteX0" fmla="*/ 568806 w 786521"/>
              <a:gd name="connsiteY0" fmla="*/ 0 h 2068286"/>
              <a:gd name="connsiteX1" fmla="*/ 17264 w 786521"/>
              <a:gd name="connsiteY1" fmla="*/ 1277257 h 2068286"/>
              <a:gd name="connsiteX2" fmla="*/ 786521 w 786521"/>
              <a:gd name="connsiteY2" fmla="*/ 2068286 h 2068286"/>
              <a:gd name="connsiteX0" fmla="*/ 577974 w 795689"/>
              <a:gd name="connsiteY0" fmla="*/ 0 h 2068286"/>
              <a:gd name="connsiteX1" fmla="*/ 26432 w 795689"/>
              <a:gd name="connsiteY1" fmla="*/ 1277257 h 2068286"/>
              <a:gd name="connsiteX2" fmla="*/ 795689 w 795689"/>
              <a:gd name="connsiteY2" fmla="*/ 2068286 h 2068286"/>
              <a:gd name="connsiteX0" fmla="*/ 577974 w 795689"/>
              <a:gd name="connsiteY0" fmla="*/ 0 h 2056380"/>
              <a:gd name="connsiteX1" fmla="*/ 26432 w 795689"/>
              <a:gd name="connsiteY1" fmla="*/ 1277257 h 2056380"/>
              <a:gd name="connsiteX2" fmla="*/ 795689 w 795689"/>
              <a:gd name="connsiteY2" fmla="*/ 2056380 h 2056380"/>
              <a:gd name="connsiteX0" fmla="*/ 577974 w 796879"/>
              <a:gd name="connsiteY0" fmla="*/ 0 h 2050427"/>
              <a:gd name="connsiteX1" fmla="*/ 26432 w 796879"/>
              <a:gd name="connsiteY1" fmla="*/ 1277257 h 2050427"/>
              <a:gd name="connsiteX2" fmla="*/ 796879 w 796879"/>
              <a:gd name="connsiteY2" fmla="*/ 2050427 h 2050427"/>
              <a:gd name="connsiteX0" fmla="*/ 577974 w 798070"/>
              <a:gd name="connsiteY0" fmla="*/ 0 h 2044474"/>
              <a:gd name="connsiteX1" fmla="*/ 26432 w 798070"/>
              <a:gd name="connsiteY1" fmla="*/ 1277257 h 2044474"/>
              <a:gd name="connsiteX2" fmla="*/ 798070 w 798070"/>
              <a:gd name="connsiteY2" fmla="*/ 2044474 h 2044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8070" h="2044474">
                <a:moveTo>
                  <a:pt x="577974" y="0"/>
                </a:moveTo>
                <a:cubicBezTo>
                  <a:pt x="-55817" y="116114"/>
                  <a:pt x="-29207" y="899886"/>
                  <a:pt x="26432" y="1277257"/>
                </a:cubicBezTo>
                <a:cubicBezTo>
                  <a:pt x="166736" y="1889276"/>
                  <a:pt x="287650" y="2020284"/>
                  <a:pt x="798070" y="2044474"/>
                </a:cubicBezTo>
              </a:path>
            </a:pathLst>
          </a:custGeom>
          <a:noFill/>
          <a:ln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9D63507D-DFB6-48F7-BB36-9FA5475D7932}"/>
              </a:ext>
            </a:extLst>
          </p:cNvPr>
          <p:cNvSpPr/>
          <p:nvPr/>
        </p:nvSpPr>
        <p:spPr>
          <a:xfrm flipV="1">
            <a:off x="4594459" y="1436914"/>
            <a:ext cx="523551" cy="986971"/>
          </a:xfrm>
          <a:custGeom>
            <a:avLst/>
            <a:gdLst>
              <a:gd name="connsiteX0" fmla="*/ 0 w 660400"/>
              <a:gd name="connsiteY0" fmla="*/ 0 h 2017486"/>
              <a:gd name="connsiteX1" fmla="*/ 660400 w 660400"/>
              <a:gd name="connsiteY1" fmla="*/ 2017486 h 2017486"/>
              <a:gd name="connsiteX0" fmla="*/ 664414 w 1324814"/>
              <a:gd name="connsiteY0" fmla="*/ 0 h 2017486"/>
              <a:gd name="connsiteX1" fmla="*/ 11271 w 1324814"/>
              <a:gd name="connsiteY1" fmla="*/ 1357086 h 2017486"/>
              <a:gd name="connsiteX2" fmla="*/ 1324814 w 1324814"/>
              <a:gd name="connsiteY2" fmla="*/ 2017486 h 2017486"/>
              <a:gd name="connsiteX0" fmla="*/ 683910 w 1344310"/>
              <a:gd name="connsiteY0" fmla="*/ 0 h 2017486"/>
              <a:gd name="connsiteX1" fmla="*/ 30767 w 1344310"/>
              <a:gd name="connsiteY1" fmla="*/ 1357086 h 2017486"/>
              <a:gd name="connsiteX2" fmla="*/ 1344310 w 1344310"/>
              <a:gd name="connsiteY2" fmla="*/ 2017486 h 2017486"/>
              <a:gd name="connsiteX0" fmla="*/ 731116 w 1391516"/>
              <a:gd name="connsiteY0" fmla="*/ 0 h 2017486"/>
              <a:gd name="connsiteX1" fmla="*/ 77973 w 1391516"/>
              <a:gd name="connsiteY1" fmla="*/ 1357086 h 2017486"/>
              <a:gd name="connsiteX2" fmla="*/ 1391516 w 1391516"/>
              <a:gd name="connsiteY2" fmla="*/ 2017486 h 2017486"/>
              <a:gd name="connsiteX0" fmla="*/ 731116 w 1391516"/>
              <a:gd name="connsiteY0" fmla="*/ 0 h 2017486"/>
              <a:gd name="connsiteX1" fmla="*/ 77973 w 1391516"/>
              <a:gd name="connsiteY1" fmla="*/ 1357086 h 2017486"/>
              <a:gd name="connsiteX2" fmla="*/ 1391516 w 1391516"/>
              <a:gd name="connsiteY2" fmla="*/ 2017486 h 2017486"/>
              <a:gd name="connsiteX0" fmla="*/ 731116 w 1391516"/>
              <a:gd name="connsiteY0" fmla="*/ 0 h 2017486"/>
              <a:gd name="connsiteX1" fmla="*/ 77973 w 1391516"/>
              <a:gd name="connsiteY1" fmla="*/ 1357086 h 2017486"/>
              <a:gd name="connsiteX2" fmla="*/ 1391516 w 1391516"/>
              <a:gd name="connsiteY2" fmla="*/ 2017486 h 2017486"/>
              <a:gd name="connsiteX0" fmla="*/ 731116 w 1391516"/>
              <a:gd name="connsiteY0" fmla="*/ 0 h 2017486"/>
              <a:gd name="connsiteX1" fmla="*/ 77973 w 1391516"/>
              <a:gd name="connsiteY1" fmla="*/ 1357086 h 2017486"/>
              <a:gd name="connsiteX2" fmla="*/ 1391516 w 1391516"/>
              <a:gd name="connsiteY2" fmla="*/ 2017486 h 2017486"/>
              <a:gd name="connsiteX0" fmla="*/ 731116 w 1391516"/>
              <a:gd name="connsiteY0" fmla="*/ 0 h 2017486"/>
              <a:gd name="connsiteX1" fmla="*/ 77973 w 1391516"/>
              <a:gd name="connsiteY1" fmla="*/ 1357086 h 2017486"/>
              <a:gd name="connsiteX2" fmla="*/ 1391516 w 1391516"/>
              <a:gd name="connsiteY2" fmla="*/ 2017486 h 2017486"/>
              <a:gd name="connsiteX0" fmla="*/ 719065 w 1379465"/>
              <a:gd name="connsiteY0" fmla="*/ 0 h 2017486"/>
              <a:gd name="connsiteX1" fmla="*/ 65922 w 1379465"/>
              <a:gd name="connsiteY1" fmla="*/ 1357086 h 2017486"/>
              <a:gd name="connsiteX2" fmla="*/ 1379465 w 1379465"/>
              <a:gd name="connsiteY2" fmla="*/ 2017486 h 2017486"/>
              <a:gd name="connsiteX0" fmla="*/ 694307 w 1354707"/>
              <a:gd name="connsiteY0" fmla="*/ 0 h 2017486"/>
              <a:gd name="connsiteX1" fmla="*/ 70193 w 1354707"/>
              <a:gd name="connsiteY1" fmla="*/ 1306286 h 2017486"/>
              <a:gd name="connsiteX2" fmla="*/ 1354707 w 1354707"/>
              <a:gd name="connsiteY2" fmla="*/ 2017486 h 2017486"/>
              <a:gd name="connsiteX0" fmla="*/ 694307 w 1354707"/>
              <a:gd name="connsiteY0" fmla="*/ 0 h 2017486"/>
              <a:gd name="connsiteX1" fmla="*/ 70193 w 1354707"/>
              <a:gd name="connsiteY1" fmla="*/ 1306286 h 2017486"/>
              <a:gd name="connsiteX2" fmla="*/ 1354707 w 1354707"/>
              <a:gd name="connsiteY2" fmla="*/ 2017486 h 2017486"/>
              <a:gd name="connsiteX0" fmla="*/ 673135 w 1333535"/>
              <a:gd name="connsiteY0" fmla="*/ 0 h 2017486"/>
              <a:gd name="connsiteX1" fmla="*/ 49021 w 1333535"/>
              <a:gd name="connsiteY1" fmla="*/ 1306286 h 2017486"/>
              <a:gd name="connsiteX2" fmla="*/ 1333535 w 1333535"/>
              <a:gd name="connsiteY2" fmla="*/ 2017486 h 2017486"/>
              <a:gd name="connsiteX0" fmla="*/ 612355 w 1272755"/>
              <a:gd name="connsiteY0" fmla="*/ 0 h 2017486"/>
              <a:gd name="connsiteX1" fmla="*/ 60813 w 1272755"/>
              <a:gd name="connsiteY1" fmla="*/ 1277257 h 2017486"/>
              <a:gd name="connsiteX2" fmla="*/ 1272755 w 1272755"/>
              <a:gd name="connsiteY2" fmla="*/ 2017486 h 2017486"/>
              <a:gd name="connsiteX0" fmla="*/ 618674 w 1279074"/>
              <a:gd name="connsiteY0" fmla="*/ 0 h 2017486"/>
              <a:gd name="connsiteX1" fmla="*/ 67132 w 1279074"/>
              <a:gd name="connsiteY1" fmla="*/ 1277257 h 2017486"/>
              <a:gd name="connsiteX2" fmla="*/ 1279074 w 1279074"/>
              <a:gd name="connsiteY2" fmla="*/ 2017486 h 2017486"/>
              <a:gd name="connsiteX0" fmla="*/ 349653 w 1469868"/>
              <a:gd name="connsiteY0" fmla="*/ 0 h 2001475"/>
              <a:gd name="connsiteX1" fmla="*/ 257926 w 1469868"/>
              <a:gd name="connsiteY1" fmla="*/ 1261246 h 2001475"/>
              <a:gd name="connsiteX2" fmla="*/ 1469868 w 1469868"/>
              <a:gd name="connsiteY2" fmla="*/ 2001475 h 2001475"/>
              <a:gd name="connsiteX0" fmla="*/ 529572 w 1649787"/>
              <a:gd name="connsiteY0" fmla="*/ 0 h 2001475"/>
              <a:gd name="connsiteX1" fmla="*/ 95932 w 1649787"/>
              <a:gd name="connsiteY1" fmla="*/ 1149164 h 2001475"/>
              <a:gd name="connsiteX2" fmla="*/ 1649787 w 1649787"/>
              <a:gd name="connsiteY2" fmla="*/ 2001475 h 2001475"/>
              <a:gd name="connsiteX0" fmla="*/ 529572 w 836270"/>
              <a:gd name="connsiteY0" fmla="*/ 0 h 2161592"/>
              <a:gd name="connsiteX1" fmla="*/ 95932 w 836270"/>
              <a:gd name="connsiteY1" fmla="*/ 1149164 h 2161592"/>
              <a:gd name="connsiteX2" fmla="*/ 836270 w 836270"/>
              <a:gd name="connsiteY2" fmla="*/ 2161592 h 2161592"/>
              <a:gd name="connsiteX0" fmla="*/ 529572 w 836270"/>
              <a:gd name="connsiteY0" fmla="*/ 0 h 2161592"/>
              <a:gd name="connsiteX1" fmla="*/ 95932 w 836270"/>
              <a:gd name="connsiteY1" fmla="*/ 1149164 h 2161592"/>
              <a:gd name="connsiteX2" fmla="*/ 836270 w 836270"/>
              <a:gd name="connsiteY2" fmla="*/ 2161592 h 2161592"/>
              <a:gd name="connsiteX0" fmla="*/ 462197 w 768895"/>
              <a:gd name="connsiteY0" fmla="*/ 0 h 2161592"/>
              <a:gd name="connsiteX1" fmla="*/ 28557 w 768895"/>
              <a:gd name="connsiteY1" fmla="*/ 1149164 h 2161592"/>
              <a:gd name="connsiteX2" fmla="*/ 768895 w 768895"/>
              <a:gd name="connsiteY2" fmla="*/ 2161592 h 2161592"/>
              <a:gd name="connsiteX0" fmla="*/ 534782 w 841480"/>
              <a:gd name="connsiteY0" fmla="*/ 0 h 2161592"/>
              <a:gd name="connsiteX1" fmla="*/ 101142 w 841480"/>
              <a:gd name="connsiteY1" fmla="*/ 1149164 h 2161592"/>
              <a:gd name="connsiteX2" fmla="*/ 841480 w 841480"/>
              <a:gd name="connsiteY2" fmla="*/ 2161592 h 2161592"/>
              <a:gd name="connsiteX0" fmla="*/ 519163 w 825861"/>
              <a:gd name="connsiteY0" fmla="*/ 0 h 2161592"/>
              <a:gd name="connsiteX1" fmla="*/ 85523 w 825861"/>
              <a:gd name="connsiteY1" fmla="*/ 1149164 h 2161592"/>
              <a:gd name="connsiteX2" fmla="*/ 825861 w 825861"/>
              <a:gd name="connsiteY2" fmla="*/ 2161592 h 2161592"/>
              <a:gd name="connsiteX0" fmla="*/ 473136 w 779834"/>
              <a:gd name="connsiteY0" fmla="*/ 0 h 2161592"/>
              <a:gd name="connsiteX1" fmla="*/ 39496 w 779834"/>
              <a:gd name="connsiteY1" fmla="*/ 1149164 h 2161592"/>
              <a:gd name="connsiteX2" fmla="*/ 779834 w 779834"/>
              <a:gd name="connsiteY2" fmla="*/ 2161592 h 2161592"/>
              <a:gd name="connsiteX0" fmla="*/ 473134 w 779832"/>
              <a:gd name="connsiteY0" fmla="*/ 0 h 2161592"/>
              <a:gd name="connsiteX1" fmla="*/ 39494 w 779832"/>
              <a:gd name="connsiteY1" fmla="*/ 1149164 h 2161592"/>
              <a:gd name="connsiteX2" fmla="*/ 779832 w 779832"/>
              <a:gd name="connsiteY2" fmla="*/ 2161592 h 2161592"/>
              <a:gd name="connsiteX0" fmla="*/ 473134 w 850573"/>
              <a:gd name="connsiteY0" fmla="*/ 0 h 2177603"/>
              <a:gd name="connsiteX1" fmla="*/ 39494 w 850573"/>
              <a:gd name="connsiteY1" fmla="*/ 1149164 h 2177603"/>
              <a:gd name="connsiteX2" fmla="*/ 850573 w 850573"/>
              <a:gd name="connsiteY2" fmla="*/ 2177603 h 2177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0573" h="2177603">
                <a:moveTo>
                  <a:pt x="473134" y="0"/>
                </a:moveTo>
                <a:cubicBezTo>
                  <a:pt x="98725" y="52068"/>
                  <a:pt x="-86908" y="557646"/>
                  <a:pt x="39494" y="1149164"/>
                </a:cubicBezTo>
                <a:cubicBezTo>
                  <a:pt x="210657" y="1883749"/>
                  <a:pt x="434474" y="2153413"/>
                  <a:pt x="850573" y="2177603"/>
                </a:cubicBezTo>
              </a:path>
            </a:pathLst>
          </a:custGeom>
          <a:noFill/>
          <a:ln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4B6C27B7-30F1-4298-A123-6153DB648991}"/>
                  </a:ext>
                </a:extLst>
              </p:cNvPr>
              <p:cNvSpPr/>
              <p:nvPr/>
            </p:nvSpPr>
            <p:spPr>
              <a:xfrm>
                <a:off x="7315200" y="95515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sz="3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4B6C27B7-30F1-4298-A123-6153DB6489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955150"/>
                <a:ext cx="914400" cy="914400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2237F22C-F76C-4D1A-AF20-3122FB25DFCD}"/>
                  </a:ext>
                </a:extLst>
              </p:cNvPr>
              <p:cNvSpPr txBox="1"/>
              <p:nvPr/>
            </p:nvSpPr>
            <p:spPr>
              <a:xfrm>
                <a:off x="6335586" y="950685"/>
                <a:ext cx="7039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2237F22C-F76C-4D1A-AF20-3122FB25D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586" y="950685"/>
                <a:ext cx="703943" cy="461665"/>
              </a:xfrm>
              <a:prstGeom prst="rect">
                <a:avLst/>
              </a:prstGeom>
              <a:blipFill>
                <a:blip r:embed="rId1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20CCD164-4F91-4E5B-91EB-4F2B8F85ADE7}"/>
              </a:ext>
            </a:extLst>
          </p:cNvPr>
          <p:cNvSpPr/>
          <p:nvPr/>
        </p:nvSpPr>
        <p:spPr>
          <a:xfrm flipH="1" flipV="1">
            <a:off x="8232481" y="1432038"/>
            <a:ext cx="806291" cy="2044133"/>
          </a:xfrm>
          <a:custGeom>
            <a:avLst/>
            <a:gdLst>
              <a:gd name="connsiteX0" fmla="*/ 0 w 660400"/>
              <a:gd name="connsiteY0" fmla="*/ 0 h 2017486"/>
              <a:gd name="connsiteX1" fmla="*/ 660400 w 660400"/>
              <a:gd name="connsiteY1" fmla="*/ 2017486 h 2017486"/>
              <a:gd name="connsiteX0" fmla="*/ 664414 w 1324814"/>
              <a:gd name="connsiteY0" fmla="*/ 0 h 2017486"/>
              <a:gd name="connsiteX1" fmla="*/ 11271 w 1324814"/>
              <a:gd name="connsiteY1" fmla="*/ 1357086 h 2017486"/>
              <a:gd name="connsiteX2" fmla="*/ 1324814 w 1324814"/>
              <a:gd name="connsiteY2" fmla="*/ 2017486 h 2017486"/>
              <a:gd name="connsiteX0" fmla="*/ 683910 w 1344310"/>
              <a:gd name="connsiteY0" fmla="*/ 0 h 2017486"/>
              <a:gd name="connsiteX1" fmla="*/ 30767 w 1344310"/>
              <a:gd name="connsiteY1" fmla="*/ 1357086 h 2017486"/>
              <a:gd name="connsiteX2" fmla="*/ 1344310 w 1344310"/>
              <a:gd name="connsiteY2" fmla="*/ 2017486 h 2017486"/>
              <a:gd name="connsiteX0" fmla="*/ 731116 w 1391516"/>
              <a:gd name="connsiteY0" fmla="*/ 0 h 2017486"/>
              <a:gd name="connsiteX1" fmla="*/ 77973 w 1391516"/>
              <a:gd name="connsiteY1" fmla="*/ 1357086 h 2017486"/>
              <a:gd name="connsiteX2" fmla="*/ 1391516 w 1391516"/>
              <a:gd name="connsiteY2" fmla="*/ 2017486 h 2017486"/>
              <a:gd name="connsiteX0" fmla="*/ 731116 w 1391516"/>
              <a:gd name="connsiteY0" fmla="*/ 0 h 2017486"/>
              <a:gd name="connsiteX1" fmla="*/ 77973 w 1391516"/>
              <a:gd name="connsiteY1" fmla="*/ 1357086 h 2017486"/>
              <a:gd name="connsiteX2" fmla="*/ 1391516 w 1391516"/>
              <a:gd name="connsiteY2" fmla="*/ 2017486 h 2017486"/>
              <a:gd name="connsiteX0" fmla="*/ 731116 w 1391516"/>
              <a:gd name="connsiteY0" fmla="*/ 0 h 2017486"/>
              <a:gd name="connsiteX1" fmla="*/ 77973 w 1391516"/>
              <a:gd name="connsiteY1" fmla="*/ 1357086 h 2017486"/>
              <a:gd name="connsiteX2" fmla="*/ 1391516 w 1391516"/>
              <a:gd name="connsiteY2" fmla="*/ 2017486 h 2017486"/>
              <a:gd name="connsiteX0" fmla="*/ 731116 w 1391516"/>
              <a:gd name="connsiteY0" fmla="*/ 0 h 2017486"/>
              <a:gd name="connsiteX1" fmla="*/ 77973 w 1391516"/>
              <a:gd name="connsiteY1" fmla="*/ 1357086 h 2017486"/>
              <a:gd name="connsiteX2" fmla="*/ 1391516 w 1391516"/>
              <a:gd name="connsiteY2" fmla="*/ 2017486 h 2017486"/>
              <a:gd name="connsiteX0" fmla="*/ 731116 w 1391516"/>
              <a:gd name="connsiteY0" fmla="*/ 0 h 2017486"/>
              <a:gd name="connsiteX1" fmla="*/ 77973 w 1391516"/>
              <a:gd name="connsiteY1" fmla="*/ 1357086 h 2017486"/>
              <a:gd name="connsiteX2" fmla="*/ 1391516 w 1391516"/>
              <a:gd name="connsiteY2" fmla="*/ 2017486 h 2017486"/>
              <a:gd name="connsiteX0" fmla="*/ 719065 w 1379465"/>
              <a:gd name="connsiteY0" fmla="*/ 0 h 2017486"/>
              <a:gd name="connsiteX1" fmla="*/ 65922 w 1379465"/>
              <a:gd name="connsiteY1" fmla="*/ 1357086 h 2017486"/>
              <a:gd name="connsiteX2" fmla="*/ 1379465 w 1379465"/>
              <a:gd name="connsiteY2" fmla="*/ 2017486 h 2017486"/>
              <a:gd name="connsiteX0" fmla="*/ 694307 w 1354707"/>
              <a:gd name="connsiteY0" fmla="*/ 0 h 2017486"/>
              <a:gd name="connsiteX1" fmla="*/ 70193 w 1354707"/>
              <a:gd name="connsiteY1" fmla="*/ 1306286 h 2017486"/>
              <a:gd name="connsiteX2" fmla="*/ 1354707 w 1354707"/>
              <a:gd name="connsiteY2" fmla="*/ 2017486 h 2017486"/>
              <a:gd name="connsiteX0" fmla="*/ 694307 w 1354707"/>
              <a:gd name="connsiteY0" fmla="*/ 0 h 2017486"/>
              <a:gd name="connsiteX1" fmla="*/ 70193 w 1354707"/>
              <a:gd name="connsiteY1" fmla="*/ 1306286 h 2017486"/>
              <a:gd name="connsiteX2" fmla="*/ 1354707 w 1354707"/>
              <a:gd name="connsiteY2" fmla="*/ 2017486 h 2017486"/>
              <a:gd name="connsiteX0" fmla="*/ 673135 w 1333535"/>
              <a:gd name="connsiteY0" fmla="*/ 0 h 2017486"/>
              <a:gd name="connsiteX1" fmla="*/ 49021 w 1333535"/>
              <a:gd name="connsiteY1" fmla="*/ 1306286 h 2017486"/>
              <a:gd name="connsiteX2" fmla="*/ 1333535 w 1333535"/>
              <a:gd name="connsiteY2" fmla="*/ 2017486 h 2017486"/>
              <a:gd name="connsiteX0" fmla="*/ 612355 w 1272755"/>
              <a:gd name="connsiteY0" fmla="*/ 0 h 2017486"/>
              <a:gd name="connsiteX1" fmla="*/ 60813 w 1272755"/>
              <a:gd name="connsiteY1" fmla="*/ 1277257 h 2017486"/>
              <a:gd name="connsiteX2" fmla="*/ 1272755 w 1272755"/>
              <a:gd name="connsiteY2" fmla="*/ 2017486 h 2017486"/>
              <a:gd name="connsiteX0" fmla="*/ 618674 w 1279074"/>
              <a:gd name="connsiteY0" fmla="*/ 0 h 2017486"/>
              <a:gd name="connsiteX1" fmla="*/ 67132 w 1279074"/>
              <a:gd name="connsiteY1" fmla="*/ 1277257 h 2017486"/>
              <a:gd name="connsiteX2" fmla="*/ 1279074 w 1279074"/>
              <a:gd name="connsiteY2" fmla="*/ 2017486 h 2017486"/>
              <a:gd name="connsiteX0" fmla="*/ 618674 w 836389"/>
              <a:gd name="connsiteY0" fmla="*/ 0 h 2068286"/>
              <a:gd name="connsiteX1" fmla="*/ 67132 w 836389"/>
              <a:gd name="connsiteY1" fmla="*/ 1277257 h 2068286"/>
              <a:gd name="connsiteX2" fmla="*/ 836389 w 836389"/>
              <a:gd name="connsiteY2" fmla="*/ 2068286 h 2068286"/>
              <a:gd name="connsiteX0" fmla="*/ 618674 w 836389"/>
              <a:gd name="connsiteY0" fmla="*/ 0 h 2068286"/>
              <a:gd name="connsiteX1" fmla="*/ 67132 w 836389"/>
              <a:gd name="connsiteY1" fmla="*/ 1277257 h 2068286"/>
              <a:gd name="connsiteX2" fmla="*/ 836389 w 836389"/>
              <a:gd name="connsiteY2" fmla="*/ 2068286 h 2068286"/>
              <a:gd name="connsiteX0" fmla="*/ 568806 w 786521"/>
              <a:gd name="connsiteY0" fmla="*/ 0 h 2068286"/>
              <a:gd name="connsiteX1" fmla="*/ 17264 w 786521"/>
              <a:gd name="connsiteY1" fmla="*/ 1277257 h 2068286"/>
              <a:gd name="connsiteX2" fmla="*/ 786521 w 786521"/>
              <a:gd name="connsiteY2" fmla="*/ 2068286 h 2068286"/>
              <a:gd name="connsiteX0" fmla="*/ 577974 w 795689"/>
              <a:gd name="connsiteY0" fmla="*/ 0 h 2068286"/>
              <a:gd name="connsiteX1" fmla="*/ 26432 w 795689"/>
              <a:gd name="connsiteY1" fmla="*/ 1277257 h 2068286"/>
              <a:gd name="connsiteX2" fmla="*/ 795689 w 795689"/>
              <a:gd name="connsiteY2" fmla="*/ 2068286 h 2068286"/>
              <a:gd name="connsiteX0" fmla="*/ 577974 w 788432"/>
              <a:gd name="connsiteY0" fmla="*/ 0 h 2046514"/>
              <a:gd name="connsiteX1" fmla="*/ 26432 w 788432"/>
              <a:gd name="connsiteY1" fmla="*/ 1277257 h 2046514"/>
              <a:gd name="connsiteX2" fmla="*/ 788432 w 788432"/>
              <a:gd name="connsiteY2" fmla="*/ 2046514 h 2046514"/>
              <a:gd name="connsiteX0" fmla="*/ 577974 w 794385"/>
              <a:gd name="connsiteY0" fmla="*/ 0 h 2047705"/>
              <a:gd name="connsiteX1" fmla="*/ 26432 w 794385"/>
              <a:gd name="connsiteY1" fmla="*/ 1277257 h 2047705"/>
              <a:gd name="connsiteX2" fmla="*/ 794385 w 794385"/>
              <a:gd name="connsiteY2" fmla="*/ 2047705 h 2047705"/>
              <a:gd name="connsiteX0" fmla="*/ 577974 w 801529"/>
              <a:gd name="connsiteY0" fmla="*/ 0 h 2046514"/>
              <a:gd name="connsiteX1" fmla="*/ 26432 w 801529"/>
              <a:gd name="connsiteY1" fmla="*/ 1277257 h 2046514"/>
              <a:gd name="connsiteX2" fmla="*/ 801529 w 801529"/>
              <a:gd name="connsiteY2" fmla="*/ 2046514 h 2046514"/>
              <a:gd name="connsiteX0" fmla="*/ 577974 w 806291"/>
              <a:gd name="connsiteY0" fmla="*/ 0 h 2044133"/>
              <a:gd name="connsiteX1" fmla="*/ 26432 w 806291"/>
              <a:gd name="connsiteY1" fmla="*/ 1277257 h 2044133"/>
              <a:gd name="connsiteX2" fmla="*/ 806291 w 806291"/>
              <a:gd name="connsiteY2" fmla="*/ 2044133 h 20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6291" h="2044133">
                <a:moveTo>
                  <a:pt x="577974" y="0"/>
                </a:moveTo>
                <a:cubicBezTo>
                  <a:pt x="-55817" y="116114"/>
                  <a:pt x="-29207" y="899886"/>
                  <a:pt x="26432" y="1277257"/>
                </a:cubicBezTo>
                <a:cubicBezTo>
                  <a:pt x="166736" y="1889276"/>
                  <a:pt x="295871" y="2019943"/>
                  <a:pt x="806291" y="2044133"/>
                </a:cubicBezTo>
              </a:path>
            </a:pathLst>
          </a:custGeom>
          <a:noFill/>
          <a:ln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02693631-1821-483C-BF3A-73A5FAB0C0DC}"/>
              </a:ext>
            </a:extLst>
          </p:cNvPr>
          <p:cNvSpPr/>
          <p:nvPr/>
        </p:nvSpPr>
        <p:spPr>
          <a:xfrm flipH="1" flipV="1">
            <a:off x="8232192" y="1429656"/>
            <a:ext cx="523551" cy="986971"/>
          </a:xfrm>
          <a:custGeom>
            <a:avLst/>
            <a:gdLst>
              <a:gd name="connsiteX0" fmla="*/ 0 w 660400"/>
              <a:gd name="connsiteY0" fmla="*/ 0 h 2017486"/>
              <a:gd name="connsiteX1" fmla="*/ 660400 w 660400"/>
              <a:gd name="connsiteY1" fmla="*/ 2017486 h 2017486"/>
              <a:gd name="connsiteX0" fmla="*/ 664414 w 1324814"/>
              <a:gd name="connsiteY0" fmla="*/ 0 h 2017486"/>
              <a:gd name="connsiteX1" fmla="*/ 11271 w 1324814"/>
              <a:gd name="connsiteY1" fmla="*/ 1357086 h 2017486"/>
              <a:gd name="connsiteX2" fmla="*/ 1324814 w 1324814"/>
              <a:gd name="connsiteY2" fmla="*/ 2017486 h 2017486"/>
              <a:gd name="connsiteX0" fmla="*/ 683910 w 1344310"/>
              <a:gd name="connsiteY0" fmla="*/ 0 h 2017486"/>
              <a:gd name="connsiteX1" fmla="*/ 30767 w 1344310"/>
              <a:gd name="connsiteY1" fmla="*/ 1357086 h 2017486"/>
              <a:gd name="connsiteX2" fmla="*/ 1344310 w 1344310"/>
              <a:gd name="connsiteY2" fmla="*/ 2017486 h 2017486"/>
              <a:gd name="connsiteX0" fmla="*/ 731116 w 1391516"/>
              <a:gd name="connsiteY0" fmla="*/ 0 h 2017486"/>
              <a:gd name="connsiteX1" fmla="*/ 77973 w 1391516"/>
              <a:gd name="connsiteY1" fmla="*/ 1357086 h 2017486"/>
              <a:gd name="connsiteX2" fmla="*/ 1391516 w 1391516"/>
              <a:gd name="connsiteY2" fmla="*/ 2017486 h 2017486"/>
              <a:gd name="connsiteX0" fmla="*/ 731116 w 1391516"/>
              <a:gd name="connsiteY0" fmla="*/ 0 h 2017486"/>
              <a:gd name="connsiteX1" fmla="*/ 77973 w 1391516"/>
              <a:gd name="connsiteY1" fmla="*/ 1357086 h 2017486"/>
              <a:gd name="connsiteX2" fmla="*/ 1391516 w 1391516"/>
              <a:gd name="connsiteY2" fmla="*/ 2017486 h 2017486"/>
              <a:gd name="connsiteX0" fmla="*/ 731116 w 1391516"/>
              <a:gd name="connsiteY0" fmla="*/ 0 h 2017486"/>
              <a:gd name="connsiteX1" fmla="*/ 77973 w 1391516"/>
              <a:gd name="connsiteY1" fmla="*/ 1357086 h 2017486"/>
              <a:gd name="connsiteX2" fmla="*/ 1391516 w 1391516"/>
              <a:gd name="connsiteY2" fmla="*/ 2017486 h 2017486"/>
              <a:gd name="connsiteX0" fmla="*/ 731116 w 1391516"/>
              <a:gd name="connsiteY0" fmla="*/ 0 h 2017486"/>
              <a:gd name="connsiteX1" fmla="*/ 77973 w 1391516"/>
              <a:gd name="connsiteY1" fmla="*/ 1357086 h 2017486"/>
              <a:gd name="connsiteX2" fmla="*/ 1391516 w 1391516"/>
              <a:gd name="connsiteY2" fmla="*/ 2017486 h 2017486"/>
              <a:gd name="connsiteX0" fmla="*/ 731116 w 1391516"/>
              <a:gd name="connsiteY0" fmla="*/ 0 h 2017486"/>
              <a:gd name="connsiteX1" fmla="*/ 77973 w 1391516"/>
              <a:gd name="connsiteY1" fmla="*/ 1357086 h 2017486"/>
              <a:gd name="connsiteX2" fmla="*/ 1391516 w 1391516"/>
              <a:gd name="connsiteY2" fmla="*/ 2017486 h 2017486"/>
              <a:gd name="connsiteX0" fmla="*/ 719065 w 1379465"/>
              <a:gd name="connsiteY0" fmla="*/ 0 h 2017486"/>
              <a:gd name="connsiteX1" fmla="*/ 65922 w 1379465"/>
              <a:gd name="connsiteY1" fmla="*/ 1357086 h 2017486"/>
              <a:gd name="connsiteX2" fmla="*/ 1379465 w 1379465"/>
              <a:gd name="connsiteY2" fmla="*/ 2017486 h 2017486"/>
              <a:gd name="connsiteX0" fmla="*/ 694307 w 1354707"/>
              <a:gd name="connsiteY0" fmla="*/ 0 h 2017486"/>
              <a:gd name="connsiteX1" fmla="*/ 70193 w 1354707"/>
              <a:gd name="connsiteY1" fmla="*/ 1306286 h 2017486"/>
              <a:gd name="connsiteX2" fmla="*/ 1354707 w 1354707"/>
              <a:gd name="connsiteY2" fmla="*/ 2017486 h 2017486"/>
              <a:gd name="connsiteX0" fmla="*/ 694307 w 1354707"/>
              <a:gd name="connsiteY0" fmla="*/ 0 h 2017486"/>
              <a:gd name="connsiteX1" fmla="*/ 70193 w 1354707"/>
              <a:gd name="connsiteY1" fmla="*/ 1306286 h 2017486"/>
              <a:gd name="connsiteX2" fmla="*/ 1354707 w 1354707"/>
              <a:gd name="connsiteY2" fmla="*/ 2017486 h 2017486"/>
              <a:gd name="connsiteX0" fmla="*/ 673135 w 1333535"/>
              <a:gd name="connsiteY0" fmla="*/ 0 h 2017486"/>
              <a:gd name="connsiteX1" fmla="*/ 49021 w 1333535"/>
              <a:gd name="connsiteY1" fmla="*/ 1306286 h 2017486"/>
              <a:gd name="connsiteX2" fmla="*/ 1333535 w 1333535"/>
              <a:gd name="connsiteY2" fmla="*/ 2017486 h 2017486"/>
              <a:gd name="connsiteX0" fmla="*/ 612355 w 1272755"/>
              <a:gd name="connsiteY0" fmla="*/ 0 h 2017486"/>
              <a:gd name="connsiteX1" fmla="*/ 60813 w 1272755"/>
              <a:gd name="connsiteY1" fmla="*/ 1277257 h 2017486"/>
              <a:gd name="connsiteX2" fmla="*/ 1272755 w 1272755"/>
              <a:gd name="connsiteY2" fmla="*/ 2017486 h 2017486"/>
              <a:gd name="connsiteX0" fmla="*/ 618674 w 1279074"/>
              <a:gd name="connsiteY0" fmla="*/ 0 h 2017486"/>
              <a:gd name="connsiteX1" fmla="*/ 67132 w 1279074"/>
              <a:gd name="connsiteY1" fmla="*/ 1277257 h 2017486"/>
              <a:gd name="connsiteX2" fmla="*/ 1279074 w 1279074"/>
              <a:gd name="connsiteY2" fmla="*/ 2017486 h 2017486"/>
              <a:gd name="connsiteX0" fmla="*/ 349653 w 1469868"/>
              <a:gd name="connsiteY0" fmla="*/ 0 h 2001475"/>
              <a:gd name="connsiteX1" fmla="*/ 257926 w 1469868"/>
              <a:gd name="connsiteY1" fmla="*/ 1261246 h 2001475"/>
              <a:gd name="connsiteX2" fmla="*/ 1469868 w 1469868"/>
              <a:gd name="connsiteY2" fmla="*/ 2001475 h 2001475"/>
              <a:gd name="connsiteX0" fmla="*/ 529572 w 1649787"/>
              <a:gd name="connsiteY0" fmla="*/ 0 h 2001475"/>
              <a:gd name="connsiteX1" fmla="*/ 95932 w 1649787"/>
              <a:gd name="connsiteY1" fmla="*/ 1149164 h 2001475"/>
              <a:gd name="connsiteX2" fmla="*/ 1649787 w 1649787"/>
              <a:gd name="connsiteY2" fmla="*/ 2001475 h 2001475"/>
              <a:gd name="connsiteX0" fmla="*/ 529572 w 836270"/>
              <a:gd name="connsiteY0" fmla="*/ 0 h 2161592"/>
              <a:gd name="connsiteX1" fmla="*/ 95932 w 836270"/>
              <a:gd name="connsiteY1" fmla="*/ 1149164 h 2161592"/>
              <a:gd name="connsiteX2" fmla="*/ 836270 w 836270"/>
              <a:gd name="connsiteY2" fmla="*/ 2161592 h 2161592"/>
              <a:gd name="connsiteX0" fmla="*/ 529572 w 836270"/>
              <a:gd name="connsiteY0" fmla="*/ 0 h 2161592"/>
              <a:gd name="connsiteX1" fmla="*/ 95932 w 836270"/>
              <a:gd name="connsiteY1" fmla="*/ 1149164 h 2161592"/>
              <a:gd name="connsiteX2" fmla="*/ 836270 w 836270"/>
              <a:gd name="connsiteY2" fmla="*/ 2161592 h 2161592"/>
              <a:gd name="connsiteX0" fmla="*/ 462197 w 768895"/>
              <a:gd name="connsiteY0" fmla="*/ 0 h 2161592"/>
              <a:gd name="connsiteX1" fmla="*/ 28557 w 768895"/>
              <a:gd name="connsiteY1" fmla="*/ 1149164 h 2161592"/>
              <a:gd name="connsiteX2" fmla="*/ 768895 w 768895"/>
              <a:gd name="connsiteY2" fmla="*/ 2161592 h 2161592"/>
              <a:gd name="connsiteX0" fmla="*/ 534782 w 841480"/>
              <a:gd name="connsiteY0" fmla="*/ 0 h 2161592"/>
              <a:gd name="connsiteX1" fmla="*/ 101142 w 841480"/>
              <a:gd name="connsiteY1" fmla="*/ 1149164 h 2161592"/>
              <a:gd name="connsiteX2" fmla="*/ 841480 w 841480"/>
              <a:gd name="connsiteY2" fmla="*/ 2161592 h 2161592"/>
              <a:gd name="connsiteX0" fmla="*/ 519163 w 825861"/>
              <a:gd name="connsiteY0" fmla="*/ 0 h 2161592"/>
              <a:gd name="connsiteX1" fmla="*/ 85523 w 825861"/>
              <a:gd name="connsiteY1" fmla="*/ 1149164 h 2161592"/>
              <a:gd name="connsiteX2" fmla="*/ 825861 w 825861"/>
              <a:gd name="connsiteY2" fmla="*/ 2161592 h 2161592"/>
              <a:gd name="connsiteX0" fmla="*/ 473136 w 779834"/>
              <a:gd name="connsiteY0" fmla="*/ 0 h 2161592"/>
              <a:gd name="connsiteX1" fmla="*/ 39496 w 779834"/>
              <a:gd name="connsiteY1" fmla="*/ 1149164 h 2161592"/>
              <a:gd name="connsiteX2" fmla="*/ 779834 w 779834"/>
              <a:gd name="connsiteY2" fmla="*/ 2161592 h 2161592"/>
              <a:gd name="connsiteX0" fmla="*/ 473134 w 779832"/>
              <a:gd name="connsiteY0" fmla="*/ 0 h 2161592"/>
              <a:gd name="connsiteX1" fmla="*/ 39494 w 779832"/>
              <a:gd name="connsiteY1" fmla="*/ 1149164 h 2161592"/>
              <a:gd name="connsiteX2" fmla="*/ 779832 w 779832"/>
              <a:gd name="connsiteY2" fmla="*/ 2161592 h 2161592"/>
              <a:gd name="connsiteX0" fmla="*/ 473134 w 850573"/>
              <a:gd name="connsiteY0" fmla="*/ 0 h 2177603"/>
              <a:gd name="connsiteX1" fmla="*/ 39494 w 850573"/>
              <a:gd name="connsiteY1" fmla="*/ 1149164 h 2177603"/>
              <a:gd name="connsiteX2" fmla="*/ 850573 w 850573"/>
              <a:gd name="connsiteY2" fmla="*/ 2177603 h 2177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0573" h="2177603">
                <a:moveTo>
                  <a:pt x="473134" y="0"/>
                </a:moveTo>
                <a:cubicBezTo>
                  <a:pt x="98725" y="52068"/>
                  <a:pt x="-86908" y="557646"/>
                  <a:pt x="39494" y="1149164"/>
                </a:cubicBezTo>
                <a:cubicBezTo>
                  <a:pt x="210657" y="1883749"/>
                  <a:pt x="434474" y="2153413"/>
                  <a:pt x="850573" y="2177603"/>
                </a:cubicBezTo>
              </a:path>
            </a:pathLst>
          </a:custGeom>
          <a:noFill/>
          <a:ln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A54ADB21-07BE-4656-BD7E-85BA12004E30}"/>
                  </a:ext>
                </a:extLst>
              </p:cNvPr>
              <p:cNvSpPr txBox="1"/>
              <p:nvPr/>
            </p:nvSpPr>
            <p:spPr>
              <a:xfrm rot="16200000">
                <a:off x="7359694" y="2622987"/>
                <a:ext cx="6286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A54ADB21-07BE-4656-BD7E-85BA12004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359694" y="2622987"/>
                <a:ext cx="628697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658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09" grpId="0" animBg="1"/>
      <p:bldP spid="116" grpId="0" animBg="1"/>
      <p:bldP spid="1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FAFBA4-944D-440C-B472-FD96E9F4C6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u="sng" dirty="0"/>
              </a:p>
              <a:p>
                <a:pPr marL="0" indent="0">
                  <a:buNone/>
                </a:pPr>
                <a:endParaRPr lang="en-US" u="sng" dirty="0"/>
              </a:p>
              <a:p>
                <a:pPr marL="0" indent="0">
                  <a:buNone/>
                </a:pPr>
                <a:endParaRPr lang="en-US" u="sng" dirty="0"/>
              </a:p>
              <a:p>
                <a:pPr marL="57150" indent="0">
                  <a:buNone/>
                </a:pPr>
                <a:r>
                  <a:rPr lang="en-US" u="sng" dirty="0">
                    <a:ea typeface="Cambria Math" panose="02040503050406030204" pitchFamily="18" charset="0"/>
                  </a:rPr>
                  <a:t>[ - </a:t>
                </a:r>
                <a:r>
                  <a:rPr lang="en-US" i="1" u="sng" dirty="0">
                    <a:ea typeface="Cambria Math" panose="02040503050406030204" pitchFamily="18" charset="0"/>
                  </a:rPr>
                  <a:t>et al</a:t>
                </a:r>
                <a:r>
                  <a:rPr lang="en-US" u="sng" dirty="0">
                    <a:ea typeface="Cambria Math" panose="02040503050406030204" pitchFamily="18" charset="0"/>
                  </a:rPr>
                  <a:t>., 2013] (Restrict)</a:t>
                </a:r>
                <a:r>
                  <a:rPr lang="en-US" dirty="0">
                    <a:ea typeface="Cambria Math" panose="02040503050406030204" pitchFamily="18" charset="0"/>
                  </a:rPr>
                  <a:t>:</a:t>
                </a:r>
              </a:p>
              <a:p>
                <a:pPr lvl="1"/>
                <a:r>
                  <a:rPr lang="en-US" dirty="0"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be the space of all functions,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be its dual,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be the map from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Can inject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into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Can restrict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855663" lvl="1" indent="-398463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After solving at one level, adjust the constraints at all other levels</a:t>
                </a:r>
              </a:p>
              <a:p>
                <a:pPr marL="457200" lvl="1" indent="0">
                  <a:buNone/>
                </a:pPr>
                <a:endParaRPr lang="en-US" b="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FAFBA4-944D-440C-B472-FD96E9F4C6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  <a:blipFill>
                <a:blip r:embed="rId2"/>
                <a:stretch>
                  <a:fillRect l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EC27B7B6-AC79-4BF0-8774-F9005A98D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Multigrid Revisited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963EDD6-3954-4C6D-8F5C-EDCB612DEDA2}"/>
                  </a:ext>
                </a:extLst>
              </p:cNvPr>
              <p:cNvSpPr txBox="1"/>
              <p:nvPr/>
            </p:nvSpPr>
            <p:spPr>
              <a:xfrm rot="16200000">
                <a:off x="5238797" y="2629949"/>
                <a:ext cx="6286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963EDD6-3954-4C6D-8F5C-EDCB612DE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238797" y="2629949"/>
                <a:ext cx="628697" cy="58477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22117960-952E-4936-85F9-0E34EF51DF2F}"/>
                  </a:ext>
                </a:extLst>
              </p:cNvPr>
              <p:cNvSpPr/>
              <p:nvPr/>
            </p:nvSpPr>
            <p:spPr>
              <a:xfrm>
                <a:off x="4892696" y="2243097"/>
                <a:ext cx="1426464" cy="381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Sup>
                        <m:sSubSup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22117960-952E-4936-85F9-0E34EF51DF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696" y="2243097"/>
                <a:ext cx="1426464" cy="381000"/>
              </a:xfrm>
              <a:prstGeom prst="roundRect">
                <a:avLst/>
              </a:prstGeom>
              <a:blipFill>
                <a:blip r:embed="rId29"/>
                <a:stretch>
                  <a:fillRect b="-303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4C2CBF21-C123-4ADF-B5D0-3079AD17648D}"/>
                  </a:ext>
                </a:extLst>
              </p:cNvPr>
              <p:cNvSpPr/>
              <p:nvPr/>
            </p:nvSpPr>
            <p:spPr>
              <a:xfrm>
                <a:off x="7023102" y="2246085"/>
                <a:ext cx="1429658" cy="381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4C2CBF21-C123-4ADF-B5D0-3079AD1764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102" y="2246085"/>
                <a:ext cx="1429658" cy="381000"/>
              </a:xfrm>
              <a:prstGeom prst="roundRect">
                <a:avLst/>
              </a:prstGeom>
              <a:blipFill>
                <a:blip r:embed="rId30"/>
                <a:stretch>
                  <a:fillRect b="-74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8F28EB6D-A6EF-4BDF-ADEF-A335C791A684}"/>
              </a:ext>
            </a:extLst>
          </p:cNvPr>
          <p:cNvCxnSpPr>
            <a:cxnSpLocks/>
            <a:stCxn id="77" idx="3"/>
            <a:endCxn id="78" idx="1"/>
          </p:cNvCxnSpPr>
          <p:nvPr/>
        </p:nvCxnSpPr>
        <p:spPr>
          <a:xfrm>
            <a:off x="6319160" y="2433597"/>
            <a:ext cx="703942" cy="298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7B5B9035-8DFC-4636-B30F-BF70B166D90C}"/>
                  </a:ext>
                </a:extLst>
              </p:cNvPr>
              <p:cNvSpPr/>
              <p:nvPr/>
            </p:nvSpPr>
            <p:spPr>
              <a:xfrm>
                <a:off x="4892696" y="3233697"/>
                <a:ext cx="1426464" cy="381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Sup>
                        <m:sSubSup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7B5B9035-8DFC-4636-B30F-BF70B166D9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696" y="3233697"/>
                <a:ext cx="1426464" cy="381000"/>
              </a:xfrm>
              <a:prstGeom prst="roundRect">
                <a:avLst/>
              </a:prstGeom>
              <a:blipFill>
                <a:blip r:embed="rId31"/>
                <a:stretch>
                  <a:fillRect b="-149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F9F37CAE-3BD3-4185-9AFA-E6850E14F836}"/>
                  </a:ext>
                </a:extLst>
              </p:cNvPr>
              <p:cNvSpPr/>
              <p:nvPr/>
            </p:nvSpPr>
            <p:spPr>
              <a:xfrm>
                <a:off x="7023102" y="3236685"/>
                <a:ext cx="1429658" cy="381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F9F37CAE-3BD3-4185-9AFA-E6850E14F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102" y="3236685"/>
                <a:ext cx="1429658" cy="381000"/>
              </a:xfrm>
              <a:prstGeom prst="roundRect">
                <a:avLst/>
              </a:prstGeom>
              <a:blipFill>
                <a:blip r:embed="rId32"/>
                <a:stretch>
                  <a:fillRect b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B4863A03-8B09-41F3-9247-4C666AE0135E}"/>
              </a:ext>
            </a:extLst>
          </p:cNvPr>
          <p:cNvCxnSpPr>
            <a:cxnSpLocks/>
            <a:stCxn id="80" idx="3"/>
            <a:endCxn id="81" idx="1"/>
          </p:cNvCxnSpPr>
          <p:nvPr/>
        </p:nvCxnSpPr>
        <p:spPr>
          <a:xfrm>
            <a:off x="6319160" y="3424197"/>
            <a:ext cx="703942" cy="298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DBC60C44-019B-4495-B2BD-BA6FDDB56929}"/>
                  </a:ext>
                </a:extLst>
              </p:cNvPr>
              <p:cNvSpPr txBox="1"/>
              <p:nvPr/>
            </p:nvSpPr>
            <p:spPr>
              <a:xfrm>
                <a:off x="5923650" y="3054865"/>
                <a:ext cx="14550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DBC60C44-019B-4495-B2BD-BA6FDDB56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3650" y="3054865"/>
                <a:ext cx="1455054" cy="369332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ACC77C97-AA41-4BF5-BD1B-12EF8CCFB60C}"/>
                  </a:ext>
                </a:extLst>
              </p:cNvPr>
              <p:cNvSpPr txBox="1"/>
              <p:nvPr/>
            </p:nvSpPr>
            <p:spPr>
              <a:xfrm>
                <a:off x="5930906" y="2058573"/>
                <a:ext cx="14550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ACC77C97-AA41-4BF5-BD1B-12EF8CCFB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906" y="2058573"/>
                <a:ext cx="1455054" cy="369332"/>
              </a:xfrm>
              <a:prstGeom prst="rect">
                <a:avLst/>
              </a:prstGeom>
              <a:blipFill>
                <a:blip r:embed="rId3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BACC2769-6DFA-4F94-9AF6-15431C7C06B7}"/>
              </a:ext>
            </a:extLst>
          </p:cNvPr>
          <p:cNvCxnSpPr>
            <a:cxnSpLocks/>
            <a:stCxn id="33" idx="6"/>
            <a:endCxn id="93" idx="2"/>
          </p:cNvCxnSpPr>
          <p:nvPr/>
        </p:nvCxnSpPr>
        <p:spPr>
          <a:xfrm>
            <a:off x="6019800" y="1412350"/>
            <a:ext cx="1295400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6A13E4D-92FE-4043-AD92-AA289D7B7E6E}"/>
                  </a:ext>
                </a:extLst>
              </p:cNvPr>
              <p:cNvSpPr/>
              <p:nvPr/>
            </p:nvSpPr>
            <p:spPr>
              <a:xfrm>
                <a:off x="5105400" y="95515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6A13E4D-92FE-4043-AD92-AA289D7B7E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955150"/>
                <a:ext cx="914400" cy="914400"/>
              </a:xfrm>
              <a:prstGeom prst="ellipse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4B6C27B7-30F1-4298-A123-6153DB648991}"/>
                  </a:ext>
                </a:extLst>
              </p:cNvPr>
              <p:cNvSpPr/>
              <p:nvPr/>
            </p:nvSpPr>
            <p:spPr>
              <a:xfrm>
                <a:off x="7315200" y="95515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sz="3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4B6C27B7-30F1-4298-A123-6153DB6489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955150"/>
                <a:ext cx="914400" cy="914400"/>
              </a:xfrm>
              <a:prstGeom prst="ellipse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2237F22C-F76C-4D1A-AF20-3122FB25DFCD}"/>
                  </a:ext>
                </a:extLst>
              </p:cNvPr>
              <p:cNvSpPr txBox="1"/>
              <p:nvPr/>
            </p:nvSpPr>
            <p:spPr>
              <a:xfrm>
                <a:off x="6335586" y="950685"/>
                <a:ext cx="6639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2237F22C-F76C-4D1A-AF20-3122FB25D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586" y="950685"/>
                <a:ext cx="663939" cy="461665"/>
              </a:xfrm>
              <a:prstGeom prst="rect">
                <a:avLst/>
              </a:prstGeom>
              <a:blipFill>
                <a:blip r:embed="rId3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A54ADB21-07BE-4656-BD7E-85BA12004E30}"/>
                  </a:ext>
                </a:extLst>
              </p:cNvPr>
              <p:cNvSpPr txBox="1"/>
              <p:nvPr/>
            </p:nvSpPr>
            <p:spPr>
              <a:xfrm rot="16200000">
                <a:off x="7359694" y="2622987"/>
                <a:ext cx="6286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A54ADB21-07BE-4656-BD7E-85BA12004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359694" y="2622987"/>
                <a:ext cx="628697" cy="584775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9F1CCAE-8BA6-4490-AE57-B6504FAF21C5}"/>
              </a:ext>
            </a:extLst>
          </p:cNvPr>
          <p:cNvSpPr/>
          <p:nvPr/>
        </p:nvSpPr>
        <p:spPr>
          <a:xfrm flipV="1">
            <a:off x="4307900" y="1438955"/>
            <a:ext cx="798070" cy="2044474"/>
          </a:xfrm>
          <a:custGeom>
            <a:avLst/>
            <a:gdLst>
              <a:gd name="connsiteX0" fmla="*/ 0 w 660400"/>
              <a:gd name="connsiteY0" fmla="*/ 0 h 2017486"/>
              <a:gd name="connsiteX1" fmla="*/ 660400 w 660400"/>
              <a:gd name="connsiteY1" fmla="*/ 2017486 h 2017486"/>
              <a:gd name="connsiteX0" fmla="*/ 664414 w 1324814"/>
              <a:gd name="connsiteY0" fmla="*/ 0 h 2017486"/>
              <a:gd name="connsiteX1" fmla="*/ 11271 w 1324814"/>
              <a:gd name="connsiteY1" fmla="*/ 1357086 h 2017486"/>
              <a:gd name="connsiteX2" fmla="*/ 1324814 w 1324814"/>
              <a:gd name="connsiteY2" fmla="*/ 2017486 h 2017486"/>
              <a:gd name="connsiteX0" fmla="*/ 683910 w 1344310"/>
              <a:gd name="connsiteY0" fmla="*/ 0 h 2017486"/>
              <a:gd name="connsiteX1" fmla="*/ 30767 w 1344310"/>
              <a:gd name="connsiteY1" fmla="*/ 1357086 h 2017486"/>
              <a:gd name="connsiteX2" fmla="*/ 1344310 w 1344310"/>
              <a:gd name="connsiteY2" fmla="*/ 2017486 h 2017486"/>
              <a:gd name="connsiteX0" fmla="*/ 731116 w 1391516"/>
              <a:gd name="connsiteY0" fmla="*/ 0 h 2017486"/>
              <a:gd name="connsiteX1" fmla="*/ 77973 w 1391516"/>
              <a:gd name="connsiteY1" fmla="*/ 1357086 h 2017486"/>
              <a:gd name="connsiteX2" fmla="*/ 1391516 w 1391516"/>
              <a:gd name="connsiteY2" fmla="*/ 2017486 h 2017486"/>
              <a:gd name="connsiteX0" fmla="*/ 731116 w 1391516"/>
              <a:gd name="connsiteY0" fmla="*/ 0 h 2017486"/>
              <a:gd name="connsiteX1" fmla="*/ 77973 w 1391516"/>
              <a:gd name="connsiteY1" fmla="*/ 1357086 h 2017486"/>
              <a:gd name="connsiteX2" fmla="*/ 1391516 w 1391516"/>
              <a:gd name="connsiteY2" fmla="*/ 2017486 h 2017486"/>
              <a:gd name="connsiteX0" fmla="*/ 731116 w 1391516"/>
              <a:gd name="connsiteY0" fmla="*/ 0 h 2017486"/>
              <a:gd name="connsiteX1" fmla="*/ 77973 w 1391516"/>
              <a:gd name="connsiteY1" fmla="*/ 1357086 h 2017486"/>
              <a:gd name="connsiteX2" fmla="*/ 1391516 w 1391516"/>
              <a:gd name="connsiteY2" fmla="*/ 2017486 h 2017486"/>
              <a:gd name="connsiteX0" fmla="*/ 731116 w 1391516"/>
              <a:gd name="connsiteY0" fmla="*/ 0 h 2017486"/>
              <a:gd name="connsiteX1" fmla="*/ 77973 w 1391516"/>
              <a:gd name="connsiteY1" fmla="*/ 1357086 h 2017486"/>
              <a:gd name="connsiteX2" fmla="*/ 1391516 w 1391516"/>
              <a:gd name="connsiteY2" fmla="*/ 2017486 h 2017486"/>
              <a:gd name="connsiteX0" fmla="*/ 731116 w 1391516"/>
              <a:gd name="connsiteY0" fmla="*/ 0 h 2017486"/>
              <a:gd name="connsiteX1" fmla="*/ 77973 w 1391516"/>
              <a:gd name="connsiteY1" fmla="*/ 1357086 h 2017486"/>
              <a:gd name="connsiteX2" fmla="*/ 1391516 w 1391516"/>
              <a:gd name="connsiteY2" fmla="*/ 2017486 h 2017486"/>
              <a:gd name="connsiteX0" fmla="*/ 719065 w 1379465"/>
              <a:gd name="connsiteY0" fmla="*/ 0 h 2017486"/>
              <a:gd name="connsiteX1" fmla="*/ 65922 w 1379465"/>
              <a:gd name="connsiteY1" fmla="*/ 1357086 h 2017486"/>
              <a:gd name="connsiteX2" fmla="*/ 1379465 w 1379465"/>
              <a:gd name="connsiteY2" fmla="*/ 2017486 h 2017486"/>
              <a:gd name="connsiteX0" fmla="*/ 694307 w 1354707"/>
              <a:gd name="connsiteY0" fmla="*/ 0 h 2017486"/>
              <a:gd name="connsiteX1" fmla="*/ 70193 w 1354707"/>
              <a:gd name="connsiteY1" fmla="*/ 1306286 h 2017486"/>
              <a:gd name="connsiteX2" fmla="*/ 1354707 w 1354707"/>
              <a:gd name="connsiteY2" fmla="*/ 2017486 h 2017486"/>
              <a:gd name="connsiteX0" fmla="*/ 694307 w 1354707"/>
              <a:gd name="connsiteY0" fmla="*/ 0 h 2017486"/>
              <a:gd name="connsiteX1" fmla="*/ 70193 w 1354707"/>
              <a:gd name="connsiteY1" fmla="*/ 1306286 h 2017486"/>
              <a:gd name="connsiteX2" fmla="*/ 1354707 w 1354707"/>
              <a:gd name="connsiteY2" fmla="*/ 2017486 h 2017486"/>
              <a:gd name="connsiteX0" fmla="*/ 673135 w 1333535"/>
              <a:gd name="connsiteY0" fmla="*/ 0 h 2017486"/>
              <a:gd name="connsiteX1" fmla="*/ 49021 w 1333535"/>
              <a:gd name="connsiteY1" fmla="*/ 1306286 h 2017486"/>
              <a:gd name="connsiteX2" fmla="*/ 1333535 w 1333535"/>
              <a:gd name="connsiteY2" fmla="*/ 2017486 h 2017486"/>
              <a:gd name="connsiteX0" fmla="*/ 612355 w 1272755"/>
              <a:gd name="connsiteY0" fmla="*/ 0 h 2017486"/>
              <a:gd name="connsiteX1" fmla="*/ 60813 w 1272755"/>
              <a:gd name="connsiteY1" fmla="*/ 1277257 h 2017486"/>
              <a:gd name="connsiteX2" fmla="*/ 1272755 w 1272755"/>
              <a:gd name="connsiteY2" fmla="*/ 2017486 h 2017486"/>
              <a:gd name="connsiteX0" fmla="*/ 618674 w 1279074"/>
              <a:gd name="connsiteY0" fmla="*/ 0 h 2017486"/>
              <a:gd name="connsiteX1" fmla="*/ 67132 w 1279074"/>
              <a:gd name="connsiteY1" fmla="*/ 1277257 h 2017486"/>
              <a:gd name="connsiteX2" fmla="*/ 1279074 w 1279074"/>
              <a:gd name="connsiteY2" fmla="*/ 2017486 h 2017486"/>
              <a:gd name="connsiteX0" fmla="*/ 618674 w 836389"/>
              <a:gd name="connsiteY0" fmla="*/ 0 h 2068286"/>
              <a:gd name="connsiteX1" fmla="*/ 67132 w 836389"/>
              <a:gd name="connsiteY1" fmla="*/ 1277257 h 2068286"/>
              <a:gd name="connsiteX2" fmla="*/ 836389 w 836389"/>
              <a:gd name="connsiteY2" fmla="*/ 2068286 h 2068286"/>
              <a:gd name="connsiteX0" fmla="*/ 618674 w 836389"/>
              <a:gd name="connsiteY0" fmla="*/ 0 h 2068286"/>
              <a:gd name="connsiteX1" fmla="*/ 67132 w 836389"/>
              <a:gd name="connsiteY1" fmla="*/ 1277257 h 2068286"/>
              <a:gd name="connsiteX2" fmla="*/ 836389 w 836389"/>
              <a:gd name="connsiteY2" fmla="*/ 2068286 h 2068286"/>
              <a:gd name="connsiteX0" fmla="*/ 568806 w 786521"/>
              <a:gd name="connsiteY0" fmla="*/ 0 h 2068286"/>
              <a:gd name="connsiteX1" fmla="*/ 17264 w 786521"/>
              <a:gd name="connsiteY1" fmla="*/ 1277257 h 2068286"/>
              <a:gd name="connsiteX2" fmla="*/ 786521 w 786521"/>
              <a:gd name="connsiteY2" fmla="*/ 2068286 h 2068286"/>
              <a:gd name="connsiteX0" fmla="*/ 577974 w 795689"/>
              <a:gd name="connsiteY0" fmla="*/ 0 h 2068286"/>
              <a:gd name="connsiteX1" fmla="*/ 26432 w 795689"/>
              <a:gd name="connsiteY1" fmla="*/ 1277257 h 2068286"/>
              <a:gd name="connsiteX2" fmla="*/ 795689 w 795689"/>
              <a:gd name="connsiteY2" fmla="*/ 2068286 h 2068286"/>
              <a:gd name="connsiteX0" fmla="*/ 577974 w 795689"/>
              <a:gd name="connsiteY0" fmla="*/ 0 h 2056380"/>
              <a:gd name="connsiteX1" fmla="*/ 26432 w 795689"/>
              <a:gd name="connsiteY1" fmla="*/ 1277257 h 2056380"/>
              <a:gd name="connsiteX2" fmla="*/ 795689 w 795689"/>
              <a:gd name="connsiteY2" fmla="*/ 2056380 h 2056380"/>
              <a:gd name="connsiteX0" fmla="*/ 577974 w 796879"/>
              <a:gd name="connsiteY0" fmla="*/ 0 h 2050427"/>
              <a:gd name="connsiteX1" fmla="*/ 26432 w 796879"/>
              <a:gd name="connsiteY1" fmla="*/ 1277257 h 2050427"/>
              <a:gd name="connsiteX2" fmla="*/ 796879 w 796879"/>
              <a:gd name="connsiteY2" fmla="*/ 2050427 h 2050427"/>
              <a:gd name="connsiteX0" fmla="*/ 577974 w 798070"/>
              <a:gd name="connsiteY0" fmla="*/ 0 h 2044474"/>
              <a:gd name="connsiteX1" fmla="*/ 26432 w 798070"/>
              <a:gd name="connsiteY1" fmla="*/ 1277257 h 2044474"/>
              <a:gd name="connsiteX2" fmla="*/ 798070 w 798070"/>
              <a:gd name="connsiteY2" fmla="*/ 2044474 h 2044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8070" h="2044474">
                <a:moveTo>
                  <a:pt x="577974" y="0"/>
                </a:moveTo>
                <a:cubicBezTo>
                  <a:pt x="-55817" y="116114"/>
                  <a:pt x="-29207" y="899886"/>
                  <a:pt x="26432" y="1277257"/>
                </a:cubicBezTo>
                <a:cubicBezTo>
                  <a:pt x="166736" y="1889276"/>
                  <a:pt x="287650" y="2020284"/>
                  <a:pt x="798070" y="2044474"/>
                </a:cubicBezTo>
              </a:path>
            </a:pathLst>
          </a:custGeom>
          <a:noFill/>
          <a:ln w="50800"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687BD3F-CC04-464B-8D44-C74285A0B5B1}"/>
              </a:ext>
            </a:extLst>
          </p:cNvPr>
          <p:cNvSpPr/>
          <p:nvPr/>
        </p:nvSpPr>
        <p:spPr>
          <a:xfrm flipV="1">
            <a:off x="4594459" y="1436914"/>
            <a:ext cx="523551" cy="986971"/>
          </a:xfrm>
          <a:custGeom>
            <a:avLst/>
            <a:gdLst>
              <a:gd name="connsiteX0" fmla="*/ 0 w 660400"/>
              <a:gd name="connsiteY0" fmla="*/ 0 h 2017486"/>
              <a:gd name="connsiteX1" fmla="*/ 660400 w 660400"/>
              <a:gd name="connsiteY1" fmla="*/ 2017486 h 2017486"/>
              <a:gd name="connsiteX0" fmla="*/ 664414 w 1324814"/>
              <a:gd name="connsiteY0" fmla="*/ 0 h 2017486"/>
              <a:gd name="connsiteX1" fmla="*/ 11271 w 1324814"/>
              <a:gd name="connsiteY1" fmla="*/ 1357086 h 2017486"/>
              <a:gd name="connsiteX2" fmla="*/ 1324814 w 1324814"/>
              <a:gd name="connsiteY2" fmla="*/ 2017486 h 2017486"/>
              <a:gd name="connsiteX0" fmla="*/ 683910 w 1344310"/>
              <a:gd name="connsiteY0" fmla="*/ 0 h 2017486"/>
              <a:gd name="connsiteX1" fmla="*/ 30767 w 1344310"/>
              <a:gd name="connsiteY1" fmla="*/ 1357086 h 2017486"/>
              <a:gd name="connsiteX2" fmla="*/ 1344310 w 1344310"/>
              <a:gd name="connsiteY2" fmla="*/ 2017486 h 2017486"/>
              <a:gd name="connsiteX0" fmla="*/ 731116 w 1391516"/>
              <a:gd name="connsiteY0" fmla="*/ 0 h 2017486"/>
              <a:gd name="connsiteX1" fmla="*/ 77973 w 1391516"/>
              <a:gd name="connsiteY1" fmla="*/ 1357086 h 2017486"/>
              <a:gd name="connsiteX2" fmla="*/ 1391516 w 1391516"/>
              <a:gd name="connsiteY2" fmla="*/ 2017486 h 2017486"/>
              <a:gd name="connsiteX0" fmla="*/ 731116 w 1391516"/>
              <a:gd name="connsiteY0" fmla="*/ 0 h 2017486"/>
              <a:gd name="connsiteX1" fmla="*/ 77973 w 1391516"/>
              <a:gd name="connsiteY1" fmla="*/ 1357086 h 2017486"/>
              <a:gd name="connsiteX2" fmla="*/ 1391516 w 1391516"/>
              <a:gd name="connsiteY2" fmla="*/ 2017486 h 2017486"/>
              <a:gd name="connsiteX0" fmla="*/ 731116 w 1391516"/>
              <a:gd name="connsiteY0" fmla="*/ 0 h 2017486"/>
              <a:gd name="connsiteX1" fmla="*/ 77973 w 1391516"/>
              <a:gd name="connsiteY1" fmla="*/ 1357086 h 2017486"/>
              <a:gd name="connsiteX2" fmla="*/ 1391516 w 1391516"/>
              <a:gd name="connsiteY2" fmla="*/ 2017486 h 2017486"/>
              <a:gd name="connsiteX0" fmla="*/ 731116 w 1391516"/>
              <a:gd name="connsiteY0" fmla="*/ 0 h 2017486"/>
              <a:gd name="connsiteX1" fmla="*/ 77973 w 1391516"/>
              <a:gd name="connsiteY1" fmla="*/ 1357086 h 2017486"/>
              <a:gd name="connsiteX2" fmla="*/ 1391516 w 1391516"/>
              <a:gd name="connsiteY2" fmla="*/ 2017486 h 2017486"/>
              <a:gd name="connsiteX0" fmla="*/ 731116 w 1391516"/>
              <a:gd name="connsiteY0" fmla="*/ 0 h 2017486"/>
              <a:gd name="connsiteX1" fmla="*/ 77973 w 1391516"/>
              <a:gd name="connsiteY1" fmla="*/ 1357086 h 2017486"/>
              <a:gd name="connsiteX2" fmla="*/ 1391516 w 1391516"/>
              <a:gd name="connsiteY2" fmla="*/ 2017486 h 2017486"/>
              <a:gd name="connsiteX0" fmla="*/ 719065 w 1379465"/>
              <a:gd name="connsiteY0" fmla="*/ 0 h 2017486"/>
              <a:gd name="connsiteX1" fmla="*/ 65922 w 1379465"/>
              <a:gd name="connsiteY1" fmla="*/ 1357086 h 2017486"/>
              <a:gd name="connsiteX2" fmla="*/ 1379465 w 1379465"/>
              <a:gd name="connsiteY2" fmla="*/ 2017486 h 2017486"/>
              <a:gd name="connsiteX0" fmla="*/ 694307 w 1354707"/>
              <a:gd name="connsiteY0" fmla="*/ 0 h 2017486"/>
              <a:gd name="connsiteX1" fmla="*/ 70193 w 1354707"/>
              <a:gd name="connsiteY1" fmla="*/ 1306286 h 2017486"/>
              <a:gd name="connsiteX2" fmla="*/ 1354707 w 1354707"/>
              <a:gd name="connsiteY2" fmla="*/ 2017486 h 2017486"/>
              <a:gd name="connsiteX0" fmla="*/ 694307 w 1354707"/>
              <a:gd name="connsiteY0" fmla="*/ 0 h 2017486"/>
              <a:gd name="connsiteX1" fmla="*/ 70193 w 1354707"/>
              <a:gd name="connsiteY1" fmla="*/ 1306286 h 2017486"/>
              <a:gd name="connsiteX2" fmla="*/ 1354707 w 1354707"/>
              <a:gd name="connsiteY2" fmla="*/ 2017486 h 2017486"/>
              <a:gd name="connsiteX0" fmla="*/ 673135 w 1333535"/>
              <a:gd name="connsiteY0" fmla="*/ 0 h 2017486"/>
              <a:gd name="connsiteX1" fmla="*/ 49021 w 1333535"/>
              <a:gd name="connsiteY1" fmla="*/ 1306286 h 2017486"/>
              <a:gd name="connsiteX2" fmla="*/ 1333535 w 1333535"/>
              <a:gd name="connsiteY2" fmla="*/ 2017486 h 2017486"/>
              <a:gd name="connsiteX0" fmla="*/ 612355 w 1272755"/>
              <a:gd name="connsiteY0" fmla="*/ 0 h 2017486"/>
              <a:gd name="connsiteX1" fmla="*/ 60813 w 1272755"/>
              <a:gd name="connsiteY1" fmla="*/ 1277257 h 2017486"/>
              <a:gd name="connsiteX2" fmla="*/ 1272755 w 1272755"/>
              <a:gd name="connsiteY2" fmla="*/ 2017486 h 2017486"/>
              <a:gd name="connsiteX0" fmla="*/ 618674 w 1279074"/>
              <a:gd name="connsiteY0" fmla="*/ 0 h 2017486"/>
              <a:gd name="connsiteX1" fmla="*/ 67132 w 1279074"/>
              <a:gd name="connsiteY1" fmla="*/ 1277257 h 2017486"/>
              <a:gd name="connsiteX2" fmla="*/ 1279074 w 1279074"/>
              <a:gd name="connsiteY2" fmla="*/ 2017486 h 2017486"/>
              <a:gd name="connsiteX0" fmla="*/ 349653 w 1469868"/>
              <a:gd name="connsiteY0" fmla="*/ 0 h 2001475"/>
              <a:gd name="connsiteX1" fmla="*/ 257926 w 1469868"/>
              <a:gd name="connsiteY1" fmla="*/ 1261246 h 2001475"/>
              <a:gd name="connsiteX2" fmla="*/ 1469868 w 1469868"/>
              <a:gd name="connsiteY2" fmla="*/ 2001475 h 2001475"/>
              <a:gd name="connsiteX0" fmla="*/ 529572 w 1649787"/>
              <a:gd name="connsiteY0" fmla="*/ 0 h 2001475"/>
              <a:gd name="connsiteX1" fmla="*/ 95932 w 1649787"/>
              <a:gd name="connsiteY1" fmla="*/ 1149164 h 2001475"/>
              <a:gd name="connsiteX2" fmla="*/ 1649787 w 1649787"/>
              <a:gd name="connsiteY2" fmla="*/ 2001475 h 2001475"/>
              <a:gd name="connsiteX0" fmla="*/ 529572 w 836270"/>
              <a:gd name="connsiteY0" fmla="*/ 0 h 2161592"/>
              <a:gd name="connsiteX1" fmla="*/ 95932 w 836270"/>
              <a:gd name="connsiteY1" fmla="*/ 1149164 h 2161592"/>
              <a:gd name="connsiteX2" fmla="*/ 836270 w 836270"/>
              <a:gd name="connsiteY2" fmla="*/ 2161592 h 2161592"/>
              <a:gd name="connsiteX0" fmla="*/ 529572 w 836270"/>
              <a:gd name="connsiteY0" fmla="*/ 0 h 2161592"/>
              <a:gd name="connsiteX1" fmla="*/ 95932 w 836270"/>
              <a:gd name="connsiteY1" fmla="*/ 1149164 h 2161592"/>
              <a:gd name="connsiteX2" fmla="*/ 836270 w 836270"/>
              <a:gd name="connsiteY2" fmla="*/ 2161592 h 2161592"/>
              <a:gd name="connsiteX0" fmla="*/ 462197 w 768895"/>
              <a:gd name="connsiteY0" fmla="*/ 0 h 2161592"/>
              <a:gd name="connsiteX1" fmla="*/ 28557 w 768895"/>
              <a:gd name="connsiteY1" fmla="*/ 1149164 h 2161592"/>
              <a:gd name="connsiteX2" fmla="*/ 768895 w 768895"/>
              <a:gd name="connsiteY2" fmla="*/ 2161592 h 2161592"/>
              <a:gd name="connsiteX0" fmla="*/ 534782 w 841480"/>
              <a:gd name="connsiteY0" fmla="*/ 0 h 2161592"/>
              <a:gd name="connsiteX1" fmla="*/ 101142 w 841480"/>
              <a:gd name="connsiteY1" fmla="*/ 1149164 h 2161592"/>
              <a:gd name="connsiteX2" fmla="*/ 841480 w 841480"/>
              <a:gd name="connsiteY2" fmla="*/ 2161592 h 2161592"/>
              <a:gd name="connsiteX0" fmla="*/ 519163 w 825861"/>
              <a:gd name="connsiteY0" fmla="*/ 0 h 2161592"/>
              <a:gd name="connsiteX1" fmla="*/ 85523 w 825861"/>
              <a:gd name="connsiteY1" fmla="*/ 1149164 h 2161592"/>
              <a:gd name="connsiteX2" fmla="*/ 825861 w 825861"/>
              <a:gd name="connsiteY2" fmla="*/ 2161592 h 2161592"/>
              <a:gd name="connsiteX0" fmla="*/ 473136 w 779834"/>
              <a:gd name="connsiteY0" fmla="*/ 0 h 2161592"/>
              <a:gd name="connsiteX1" fmla="*/ 39496 w 779834"/>
              <a:gd name="connsiteY1" fmla="*/ 1149164 h 2161592"/>
              <a:gd name="connsiteX2" fmla="*/ 779834 w 779834"/>
              <a:gd name="connsiteY2" fmla="*/ 2161592 h 2161592"/>
              <a:gd name="connsiteX0" fmla="*/ 473134 w 779832"/>
              <a:gd name="connsiteY0" fmla="*/ 0 h 2161592"/>
              <a:gd name="connsiteX1" fmla="*/ 39494 w 779832"/>
              <a:gd name="connsiteY1" fmla="*/ 1149164 h 2161592"/>
              <a:gd name="connsiteX2" fmla="*/ 779832 w 779832"/>
              <a:gd name="connsiteY2" fmla="*/ 2161592 h 2161592"/>
              <a:gd name="connsiteX0" fmla="*/ 473134 w 850573"/>
              <a:gd name="connsiteY0" fmla="*/ 0 h 2177603"/>
              <a:gd name="connsiteX1" fmla="*/ 39494 w 850573"/>
              <a:gd name="connsiteY1" fmla="*/ 1149164 h 2177603"/>
              <a:gd name="connsiteX2" fmla="*/ 850573 w 850573"/>
              <a:gd name="connsiteY2" fmla="*/ 2177603 h 2177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0573" h="2177603">
                <a:moveTo>
                  <a:pt x="473134" y="0"/>
                </a:moveTo>
                <a:cubicBezTo>
                  <a:pt x="98725" y="52068"/>
                  <a:pt x="-86908" y="557646"/>
                  <a:pt x="39494" y="1149164"/>
                </a:cubicBezTo>
                <a:cubicBezTo>
                  <a:pt x="210657" y="1883749"/>
                  <a:pt x="434474" y="2153413"/>
                  <a:pt x="850573" y="2177603"/>
                </a:cubicBezTo>
              </a:path>
            </a:pathLst>
          </a:custGeom>
          <a:noFill/>
          <a:ln w="50800"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F60EC24-5D80-44AD-B02F-7203A321840D}"/>
              </a:ext>
            </a:extLst>
          </p:cNvPr>
          <p:cNvSpPr/>
          <p:nvPr/>
        </p:nvSpPr>
        <p:spPr>
          <a:xfrm flipH="1" flipV="1">
            <a:off x="8232481" y="1432038"/>
            <a:ext cx="806291" cy="2044133"/>
          </a:xfrm>
          <a:custGeom>
            <a:avLst/>
            <a:gdLst>
              <a:gd name="connsiteX0" fmla="*/ 0 w 660400"/>
              <a:gd name="connsiteY0" fmla="*/ 0 h 2017486"/>
              <a:gd name="connsiteX1" fmla="*/ 660400 w 660400"/>
              <a:gd name="connsiteY1" fmla="*/ 2017486 h 2017486"/>
              <a:gd name="connsiteX0" fmla="*/ 664414 w 1324814"/>
              <a:gd name="connsiteY0" fmla="*/ 0 h 2017486"/>
              <a:gd name="connsiteX1" fmla="*/ 11271 w 1324814"/>
              <a:gd name="connsiteY1" fmla="*/ 1357086 h 2017486"/>
              <a:gd name="connsiteX2" fmla="*/ 1324814 w 1324814"/>
              <a:gd name="connsiteY2" fmla="*/ 2017486 h 2017486"/>
              <a:gd name="connsiteX0" fmla="*/ 683910 w 1344310"/>
              <a:gd name="connsiteY0" fmla="*/ 0 h 2017486"/>
              <a:gd name="connsiteX1" fmla="*/ 30767 w 1344310"/>
              <a:gd name="connsiteY1" fmla="*/ 1357086 h 2017486"/>
              <a:gd name="connsiteX2" fmla="*/ 1344310 w 1344310"/>
              <a:gd name="connsiteY2" fmla="*/ 2017486 h 2017486"/>
              <a:gd name="connsiteX0" fmla="*/ 731116 w 1391516"/>
              <a:gd name="connsiteY0" fmla="*/ 0 h 2017486"/>
              <a:gd name="connsiteX1" fmla="*/ 77973 w 1391516"/>
              <a:gd name="connsiteY1" fmla="*/ 1357086 h 2017486"/>
              <a:gd name="connsiteX2" fmla="*/ 1391516 w 1391516"/>
              <a:gd name="connsiteY2" fmla="*/ 2017486 h 2017486"/>
              <a:gd name="connsiteX0" fmla="*/ 731116 w 1391516"/>
              <a:gd name="connsiteY0" fmla="*/ 0 h 2017486"/>
              <a:gd name="connsiteX1" fmla="*/ 77973 w 1391516"/>
              <a:gd name="connsiteY1" fmla="*/ 1357086 h 2017486"/>
              <a:gd name="connsiteX2" fmla="*/ 1391516 w 1391516"/>
              <a:gd name="connsiteY2" fmla="*/ 2017486 h 2017486"/>
              <a:gd name="connsiteX0" fmla="*/ 731116 w 1391516"/>
              <a:gd name="connsiteY0" fmla="*/ 0 h 2017486"/>
              <a:gd name="connsiteX1" fmla="*/ 77973 w 1391516"/>
              <a:gd name="connsiteY1" fmla="*/ 1357086 h 2017486"/>
              <a:gd name="connsiteX2" fmla="*/ 1391516 w 1391516"/>
              <a:gd name="connsiteY2" fmla="*/ 2017486 h 2017486"/>
              <a:gd name="connsiteX0" fmla="*/ 731116 w 1391516"/>
              <a:gd name="connsiteY0" fmla="*/ 0 h 2017486"/>
              <a:gd name="connsiteX1" fmla="*/ 77973 w 1391516"/>
              <a:gd name="connsiteY1" fmla="*/ 1357086 h 2017486"/>
              <a:gd name="connsiteX2" fmla="*/ 1391516 w 1391516"/>
              <a:gd name="connsiteY2" fmla="*/ 2017486 h 2017486"/>
              <a:gd name="connsiteX0" fmla="*/ 731116 w 1391516"/>
              <a:gd name="connsiteY0" fmla="*/ 0 h 2017486"/>
              <a:gd name="connsiteX1" fmla="*/ 77973 w 1391516"/>
              <a:gd name="connsiteY1" fmla="*/ 1357086 h 2017486"/>
              <a:gd name="connsiteX2" fmla="*/ 1391516 w 1391516"/>
              <a:gd name="connsiteY2" fmla="*/ 2017486 h 2017486"/>
              <a:gd name="connsiteX0" fmla="*/ 719065 w 1379465"/>
              <a:gd name="connsiteY0" fmla="*/ 0 h 2017486"/>
              <a:gd name="connsiteX1" fmla="*/ 65922 w 1379465"/>
              <a:gd name="connsiteY1" fmla="*/ 1357086 h 2017486"/>
              <a:gd name="connsiteX2" fmla="*/ 1379465 w 1379465"/>
              <a:gd name="connsiteY2" fmla="*/ 2017486 h 2017486"/>
              <a:gd name="connsiteX0" fmla="*/ 694307 w 1354707"/>
              <a:gd name="connsiteY0" fmla="*/ 0 h 2017486"/>
              <a:gd name="connsiteX1" fmla="*/ 70193 w 1354707"/>
              <a:gd name="connsiteY1" fmla="*/ 1306286 h 2017486"/>
              <a:gd name="connsiteX2" fmla="*/ 1354707 w 1354707"/>
              <a:gd name="connsiteY2" fmla="*/ 2017486 h 2017486"/>
              <a:gd name="connsiteX0" fmla="*/ 694307 w 1354707"/>
              <a:gd name="connsiteY0" fmla="*/ 0 h 2017486"/>
              <a:gd name="connsiteX1" fmla="*/ 70193 w 1354707"/>
              <a:gd name="connsiteY1" fmla="*/ 1306286 h 2017486"/>
              <a:gd name="connsiteX2" fmla="*/ 1354707 w 1354707"/>
              <a:gd name="connsiteY2" fmla="*/ 2017486 h 2017486"/>
              <a:gd name="connsiteX0" fmla="*/ 673135 w 1333535"/>
              <a:gd name="connsiteY0" fmla="*/ 0 h 2017486"/>
              <a:gd name="connsiteX1" fmla="*/ 49021 w 1333535"/>
              <a:gd name="connsiteY1" fmla="*/ 1306286 h 2017486"/>
              <a:gd name="connsiteX2" fmla="*/ 1333535 w 1333535"/>
              <a:gd name="connsiteY2" fmla="*/ 2017486 h 2017486"/>
              <a:gd name="connsiteX0" fmla="*/ 612355 w 1272755"/>
              <a:gd name="connsiteY0" fmla="*/ 0 h 2017486"/>
              <a:gd name="connsiteX1" fmla="*/ 60813 w 1272755"/>
              <a:gd name="connsiteY1" fmla="*/ 1277257 h 2017486"/>
              <a:gd name="connsiteX2" fmla="*/ 1272755 w 1272755"/>
              <a:gd name="connsiteY2" fmla="*/ 2017486 h 2017486"/>
              <a:gd name="connsiteX0" fmla="*/ 618674 w 1279074"/>
              <a:gd name="connsiteY0" fmla="*/ 0 h 2017486"/>
              <a:gd name="connsiteX1" fmla="*/ 67132 w 1279074"/>
              <a:gd name="connsiteY1" fmla="*/ 1277257 h 2017486"/>
              <a:gd name="connsiteX2" fmla="*/ 1279074 w 1279074"/>
              <a:gd name="connsiteY2" fmla="*/ 2017486 h 2017486"/>
              <a:gd name="connsiteX0" fmla="*/ 618674 w 836389"/>
              <a:gd name="connsiteY0" fmla="*/ 0 h 2068286"/>
              <a:gd name="connsiteX1" fmla="*/ 67132 w 836389"/>
              <a:gd name="connsiteY1" fmla="*/ 1277257 h 2068286"/>
              <a:gd name="connsiteX2" fmla="*/ 836389 w 836389"/>
              <a:gd name="connsiteY2" fmla="*/ 2068286 h 2068286"/>
              <a:gd name="connsiteX0" fmla="*/ 618674 w 836389"/>
              <a:gd name="connsiteY0" fmla="*/ 0 h 2068286"/>
              <a:gd name="connsiteX1" fmla="*/ 67132 w 836389"/>
              <a:gd name="connsiteY1" fmla="*/ 1277257 h 2068286"/>
              <a:gd name="connsiteX2" fmla="*/ 836389 w 836389"/>
              <a:gd name="connsiteY2" fmla="*/ 2068286 h 2068286"/>
              <a:gd name="connsiteX0" fmla="*/ 568806 w 786521"/>
              <a:gd name="connsiteY0" fmla="*/ 0 h 2068286"/>
              <a:gd name="connsiteX1" fmla="*/ 17264 w 786521"/>
              <a:gd name="connsiteY1" fmla="*/ 1277257 h 2068286"/>
              <a:gd name="connsiteX2" fmla="*/ 786521 w 786521"/>
              <a:gd name="connsiteY2" fmla="*/ 2068286 h 2068286"/>
              <a:gd name="connsiteX0" fmla="*/ 577974 w 795689"/>
              <a:gd name="connsiteY0" fmla="*/ 0 h 2068286"/>
              <a:gd name="connsiteX1" fmla="*/ 26432 w 795689"/>
              <a:gd name="connsiteY1" fmla="*/ 1277257 h 2068286"/>
              <a:gd name="connsiteX2" fmla="*/ 795689 w 795689"/>
              <a:gd name="connsiteY2" fmla="*/ 2068286 h 2068286"/>
              <a:gd name="connsiteX0" fmla="*/ 577974 w 788432"/>
              <a:gd name="connsiteY0" fmla="*/ 0 h 2046514"/>
              <a:gd name="connsiteX1" fmla="*/ 26432 w 788432"/>
              <a:gd name="connsiteY1" fmla="*/ 1277257 h 2046514"/>
              <a:gd name="connsiteX2" fmla="*/ 788432 w 788432"/>
              <a:gd name="connsiteY2" fmla="*/ 2046514 h 2046514"/>
              <a:gd name="connsiteX0" fmla="*/ 577974 w 794385"/>
              <a:gd name="connsiteY0" fmla="*/ 0 h 2047705"/>
              <a:gd name="connsiteX1" fmla="*/ 26432 w 794385"/>
              <a:gd name="connsiteY1" fmla="*/ 1277257 h 2047705"/>
              <a:gd name="connsiteX2" fmla="*/ 794385 w 794385"/>
              <a:gd name="connsiteY2" fmla="*/ 2047705 h 2047705"/>
              <a:gd name="connsiteX0" fmla="*/ 577974 w 801529"/>
              <a:gd name="connsiteY0" fmla="*/ 0 h 2046514"/>
              <a:gd name="connsiteX1" fmla="*/ 26432 w 801529"/>
              <a:gd name="connsiteY1" fmla="*/ 1277257 h 2046514"/>
              <a:gd name="connsiteX2" fmla="*/ 801529 w 801529"/>
              <a:gd name="connsiteY2" fmla="*/ 2046514 h 2046514"/>
              <a:gd name="connsiteX0" fmla="*/ 577974 w 806291"/>
              <a:gd name="connsiteY0" fmla="*/ 0 h 2044133"/>
              <a:gd name="connsiteX1" fmla="*/ 26432 w 806291"/>
              <a:gd name="connsiteY1" fmla="*/ 1277257 h 2044133"/>
              <a:gd name="connsiteX2" fmla="*/ 806291 w 806291"/>
              <a:gd name="connsiteY2" fmla="*/ 2044133 h 20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6291" h="2044133">
                <a:moveTo>
                  <a:pt x="577974" y="0"/>
                </a:moveTo>
                <a:cubicBezTo>
                  <a:pt x="-55817" y="116114"/>
                  <a:pt x="-29207" y="899886"/>
                  <a:pt x="26432" y="1277257"/>
                </a:cubicBezTo>
                <a:cubicBezTo>
                  <a:pt x="166736" y="1889276"/>
                  <a:pt x="295871" y="2019943"/>
                  <a:pt x="806291" y="2044133"/>
                </a:cubicBezTo>
              </a:path>
            </a:pathLst>
          </a:custGeom>
          <a:noFill/>
          <a:ln w="50800"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F88DC54-0F47-4558-BBDF-5D3075DB6BF3}"/>
              </a:ext>
            </a:extLst>
          </p:cNvPr>
          <p:cNvSpPr/>
          <p:nvPr/>
        </p:nvSpPr>
        <p:spPr>
          <a:xfrm flipH="1" flipV="1">
            <a:off x="8232192" y="1429656"/>
            <a:ext cx="523551" cy="986971"/>
          </a:xfrm>
          <a:custGeom>
            <a:avLst/>
            <a:gdLst>
              <a:gd name="connsiteX0" fmla="*/ 0 w 660400"/>
              <a:gd name="connsiteY0" fmla="*/ 0 h 2017486"/>
              <a:gd name="connsiteX1" fmla="*/ 660400 w 660400"/>
              <a:gd name="connsiteY1" fmla="*/ 2017486 h 2017486"/>
              <a:gd name="connsiteX0" fmla="*/ 664414 w 1324814"/>
              <a:gd name="connsiteY0" fmla="*/ 0 h 2017486"/>
              <a:gd name="connsiteX1" fmla="*/ 11271 w 1324814"/>
              <a:gd name="connsiteY1" fmla="*/ 1357086 h 2017486"/>
              <a:gd name="connsiteX2" fmla="*/ 1324814 w 1324814"/>
              <a:gd name="connsiteY2" fmla="*/ 2017486 h 2017486"/>
              <a:gd name="connsiteX0" fmla="*/ 683910 w 1344310"/>
              <a:gd name="connsiteY0" fmla="*/ 0 h 2017486"/>
              <a:gd name="connsiteX1" fmla="*/ 30767 w 1344310"/>
              <a:gd name="connsiteY1" fmla="*/ 1357086 h 2017486"/>
              <a:gd name="connsiteX2" fmla="*/ 1344310 w 1344310"/>
              <a:gd name="connsiteY2" fmla="*/ 2017486 h 2017486"/>
              <a:gd name="connsiteX0" fmla="*/ 731116 w 1391516"/>
              <a:gd name="connsiteY0" fmla="*/ 0 h 2017486"/>
              <a:gd name="connsiteX1" fmla="*/ 77973 w 1391516"/>
              <a:gd name="connsiteY1" fmla="*/ 1357086 h 2017486"/>
              <a:gd name="connsiteX2" fmla="*/ 1391516 w 1391516"/>
              <a:gd name="connsiteY2" fmla="*/ 2017486 h 2017486"/>
              <a:gd name="connsiteX0" fmla="*/ 731116 w 1391516"/>
              <a:gd name="connsiteY0" fmla="*/ 0 h 2017486"/>
              <a:gd name="connsiteX1" fmla="*/ 77973 w 1391516"/>
              <a:gd name="connsiteY1" fmla="*/ 1357086 h 2017486"/>
              <a:gd name="connsiteX2" fmla="*/ 1391516 w 1391516"/>
              <a:gd name="connsiteY2" fmla="*/ 2017486 h 2017486"/>
              <a:gd name="connsiteX0" fmla="*/ 731116 w 1391516"/>
              <a:gd name="connsiteY0" fmla="*/ 0 h 2017486"/>
              <a:gd name="connsiteX1" fmla="*/ 77973 w 1391516"/>
              <a:gd name="connsiteY1" fmla="*/ 1357086 h 2017486"/>
              <a:gd name="connsiteX2" fmla="*/ 1391516 w 1391516"/>
              <a:gd name="connsiteY2" fmla="*/ 2017486 h 2017486"/>
              <a:gd name="connsiteX0" fmla="*/ 731116 w 1391516"/>
              <a:gd name="connsiteY0" fmla="*/ 0 h 2017486"/>
              <a:gd name="connsiteX1" fmla="*/ 77973 w 1391516"/>
              <a:gd name="connsiteY1" fmla="*/ 1357086 h 2017486"/>
              <a:gd name="connsiteX2" fmla="*/ 1391516 w 1391516"/>
              <a:gd name="connsiteY2" fmla="*/ 2017486 h 2017486"/>
              <a:gd name="connsiteX0" fmla="*/ 731116 w 1391516"/>
              <a:gd name="connsiteY0" fmla="*/ 0 h 2017486"/>
              <a:gd name="connsiteX1" fmla="*/ 77973 w 1391516"/>
              <a:gd name="connsiteY1" fmla="*/ 1357086 h 2017486"/>
              <a:gd name="connsiteX2" fmla="*/ 1391516 w 1391516"/>
              <a:gd name="connsiteY2" fmla="*/ 2017486 h 2017486"/>
              <a:gd name="connsiteX0" fmla="*/ 719065 w 1379465"/>
              <a:gd name="connsiteY0" fmla="*/ 0 h 2017486"/>
              <a:gd name="connsiteX1" fmla="*/ 65922 w 1379465"/>
              <a:gd name="connsiteY1" fmla="*/ 1357086 h 2017486"/>
              <a:gd name="connsiteX2" fmla="*/ 1379465 w 1379465"/>
              <a:gd name="connsiteY2" fmla="*/ 2017486 h 2017486"/>
              <a:gd name="connsiteX0" fmla="*/ 694307 w 1354707"/>
              <a:gd name="connsiteY0" fmla="*/ 0 h 2017486"/>
              <a:gd name="connsiteX1" fmla="*/ 70193 w 1354707"/>
              <a:gd name="connsiteY1" fmla="*/ 1306286 h 2017486"/>
              <a:gd name="connsiteX2" fmla="*/ 1354707 w 1354707"/>
              <a:gd name="connsiteY2" fmla="*/ 2017486 h 2017486"/>
              <a:gd name="connsiteX0" fmla="*/ 694307 w 1354707"/>
              <a:gd name="connsiteY0" fmla="*/ 0 h 2017486"/>
              <a:gd name="connsiteX1" fmla="*/ 70193 w 1354707"/>
              <a:gd name="connsiteY1" fmla="*/ 1306286 h 2017486"/>
              <a:gd name="connsiteX2" fmla="*/ 1354707 w 1354707"/>
              <a:gd name="connsiteY2" fmla="*/ 2017486 h 2017486"/>
              <a:gd name="connsiteX0" fmla="*/ 673135 w 1333535"/>
              <a:gd name="connsiteY0" fmla="*/ 0 h 2017486"/>
              <a:gd name="connsiteX1" fmla="*/ 49021 w 1333535"/>
              <a:gd name="connsiteY1" fmla="*/ 1306286 h 2017486"/>
              <a:gd name="connsiteX2" fmla="*/ 1333535 w 1333535"/>
              <a:gd name="connsiteY2" fmla="*/ 2017486 h 2017486"/>
              <a:gd name="connsiteX0" fmla="*/ 612355 w 1272755"/>
              <a:gd name="connsiteY0" fmla="*/ 0 h 2017486"/>
              <a:gd name="connsiteX1" fmla="*/ 60813 w 1272755"/>
              <a:gd name="connsiteY1" fmla="*/ 1277257 h 2017486"/>
              <a:gd name="connsiteX2" fmla="*/ 1272755 w 1272755"/>
              <a:gd name="connsiteY2" fmla="*/ 2017486 h 2017486"/>
              <a:gd name="connsiteX0" fmla="*/ 618674 w 1279074"/>
              <a:gd name="connsiteY0" fmla="*/ 0 h 2017486"/>
              <a:gd name="connsiteX1" fmla="*/ 67132 w 1279074"/>
              <a:gd name="connsiteY1" fmla="*/ 1277257 h 2017486"/>
              <a:gd name="connsiteX2" fmla="*/ 1279074 w 1279074"/>
              <a:gd name="connsiteY2" fmla="*/ 2017486 h 2017486"/>
              <a:gd name="connsiteX0" fmla="*/ 349653 w 1469868"/>
              <a:gd name="connsiteY0" fmla="*/ 0 h 2001475"/>
              <a:gd name="connsiteX1" fmla="*/ 257926 w 1469868"/>
              <a:gd name="connsiteY1" fmla="*/ 1261246 h 2001475"/>
              <a:gd name="connsiteX2" fmla="*/ 1469868 w 1469868"/>
              <a:gd name="connsiteY2" fmla="*/ 2001475 h 2001475"/>
              <a:gd name="connsiteX0" fmla="*/ 529572 w 1649787"/>
              <a:gd name="connsiteY0" fmla="*/ 0 h 2001475"/>
              <a:gd name="connsiteX1" fmla="*/ 95932 w 1649787"/>
              <a:gd name="connsiteY1" fmla="*/ 1149164 h 2001475"/>
              <a:gd name="connsiteX2" fmla="*/ 1649787 w 1649787"/>
              <a:gd name="connsiteY2" fmla="*/ 2001475 h 2001475"/>
              <a:gd name="connsiteX0" fmla="*/ 529572 w 836270"/>
              <a:gd name="connsiteY0" fmla="*/ 0 h 2161592"/>
              <a:gd name="connsiteX1" fmla="*/ 95932 w 836270"/>
              <a:gd name="connsiteY1" fmla="*/ 1149164 h 2161592"/>
              <a:gd name="connsiteX2" fmla="*/ 836270 w 836270"/>
              <a:gd name="connsiteY2" fmla="*/ 2161592 h 2161592"/>
              <a:gd name="connsiteX0" fmla="*/ 529572 w 836270"/>
              <a:gd name="connsiteY0" fmla="*/ 0 h 2161592"/>
              <a:gd name="connsiteX1" fmla="*/ 95932 w 836270"/>
              <a:gd name="connsiteY1" fmla="*/ 1149164 h 2161592"/>
              <a:gd name="connsiteX2" fmla="*/ 836270 w 836270"/>
              <a:gd name="connsiteY2" fmla="*/ 2161592 h 2161592"/>
              <a:gd name="connsiteX0" fmla="*/ 462197 w 768895"/>
              <a:gd name="connsiteY0" fmla="*/ 0 h 2161592"/>
              <a:gd name="connsiteX1" fmla="*/ 28557 w 768895"/>
              <a:gd name="connsiteY1" fmla="*/ 1149164 h 2161592"/>
              <a:gd name="connsiteX2" fmla="*/ 768895 w 768895"/>
              <a:gd name="connsiteY2" fmla="*/ 2161592 h 2161592"/>
              <a:gd name="connsiteX0" fmla="*/ 534782 w 841480"/>
              <a:gd name="connsiteY0" fmla="*/ 0 h 2161592"/>
              <a:gd name="connsiteX1" fmla="*/ 101142 w 841480"/>
              <a:gd name="connsiteY1" fmla="*/ 1149164 h 2161592"/>
              <a:gd name="connsiteX2" fmla="*/ 841480 w 841480"/>
              <a:gd name="connsiteY2" fmla="*/ 2161592 h 2161592"/>
              <a:gd name="connsiteX0" fmla="*/ 519163 w 825861"/>
              <a:gd name="connsiteY0" fmla="*/ 0 h 2161592"/>
              <a:gd name="connsiteX1" fmla="*/ 85523 w 825861"/>
              <a:gd name="connsiteY1" fmla="*/ 1149164 h 2161592"/>
              <a:gd name="connsiteX2" fmla="*/ 825861 w 825861"/>
              <a:gd name="connsiteY2" fmla="*/ 2161592 h 2161592"/>
              <a:gd name="connsiteX0" fmla="*/ 473136 w 779834"/>
              <a:gd name="connsiteY0" fmla="*/ 0 h 2161592"/>
              <a:gd name="connsiteX1" fmla="*/ 39496 w 779834"/>
              <a:gd name="connsiteY1" fmla="*/ 1149164 h 2161592"/>
              <a:gd name="connsiteX2" fmla="*/ 779834 w 779834"/>
              <a:gd name="connsiteY2" fmla="*/ 2161592 h 2161592"/>
              <a:gd name="connsiteX0" fmla="*/ 473134 w 779832"/>
              <a:gd name="connsiteY0" fmla="*/ 0 h 2161592"/>
              <a:gd name="connsiteX1" fmla="*/ 39494 w 779832"/>
              <a:gd name="connsiteY1" fmla="*/ 1149164 h 2161592"/>
              <a:gd name="connsiteX2" fmla="*/ 779832 w 779832"/>
              <a:gd name="connsiteY2" fmla="*/ 2161592 h 2161592"/>
              <a:gd name="connsiteX0" fmla="*/ 473134 w 850573"/>
              <a:gd name="connsiteY0" fmla="*/ 0 h 2177603"/>
              <a:gd name="connsiteX1" fmla="*/ 39494 w 850573"/>
              <a:gd name="connsiteY1" fmla="*/ 1149164 h 2177603"/>
              <a:gd name="connsiteX2" fmla="*/ 850573 w 850573"/>
              <a:gd name="connsiteY2" fmla="*/ 2177603 h 2177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0573" h="2177603">
                <a:moveTo>
                  <a:pt x="473134" y="0"/>
                </a:moveTo>
                <a:cubicBezTo>
                  <a:pt x="98725" y="52068"/>
                  <a:pt x="-86908" y="557646"/>
                  <a:pt x="39494" y="1149164"/>
                </a:cubicBezTo>
                <a:cubicBezTo>
                  <a:pt x="210657" y="1883749"/>
                  <a:pt x="434474" y="2153413"/>
                  <a:pt x="850573" y="2177603"/>
                </a:cubicBezTo>
              </a:path>
            </a:pathLst>
          </a:custGeom>
          <a:noFill/>
          <a:ln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46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AFBA4-944D-440C-B472-FD96E9F4C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57150" indent="0">
              <a:buNone/>
            </a:pPr>
            <a:r>
              <a:rPr lang="en-US" u="sng" dirty="0">
                <a:ea typeface="Cambria Math" panose="02040503050406030204" pitchFamily="18" charset="0"/>
              </a:rPr>
              <a:t>[ - </a:t>
            </a:r>
            <a:r>
              <a:rPr lang="en-US" i="1" u="sng" dirty="0">
                <a:ea typeface="Cambria Math" panose="02040503050406030204" pitchFamily="18" charset="0"/>
              </a:rPr>
              <a:t>et al</a:t>
            </a:r>
            <a:r>
              <a:rPr lang="en-US" u="sng" dirty="0">
                <a:ea typeface="Cambria Math" panose="02040503050406030204" pitchFamily="18" charset="0"/>
              </a:rPr>
              <a:t>., 2013]</a:t>
            </a:r>
            <a:r>
              <a:rPr lang="en-US" dirty="0">
                <a:ea typeface="Cambria Math" panose="02040503050406030204" pitchFamily="18" charset="0"/>
              </a:rPr>
              <a:t>:</a:t>
            </a:r>
          </a:p>
          <a:p>
            <a:pPr marL="400050" lvl="1" indent="0">
              <a:buNone/>
            </a:pPr>
            <a:r>
              <a:rPr lang="en-US" b="0" dirty="0">
                <a:ea typeface="Cambria Math" panose="02040503050406030204" pitchFamily="18" charset="0"/>
              </a:rPr>
              <a:t>Poisson reconstruction</a:t>
            </a:r>
          </a:p>
          <a:p>
            <a:pPr marL="1200150" lvl="2" indent="-342900"/>
            <a:r>
              <a:rPr lang="en-US" dirty="0">
                <a:ea typeface="Cambria Math" panose="02040503050406030204" pitchFamily="18" charset="0"/>
              </a:rPr>
              <a:t>Degree two B-splines</a:t>
            </a:r>
          </a:p>
          <a:p>
            <a:pPr marL="1200150" lvl="2" indent="-342900"/>
            <a:r>
              <a:rPr lang="en-US" b="0" dirty="0">
                <a:ea typeface="Cambria Math" panose="02040503050406030204" pitchFamily="18" charset="0"/>
              </a:rPr>
              <a:t>Poisson equation</a:t>
            </a:r>
          </a:p>
          <a:p>
            <a:pPr marL="1200150" lvl="2" indent="-342900"/>
            <a:r>
              <a:rPr lang="en-US" dirty="0">
                <a:ea typeface="Cambria Math" panose="02040503050406030204" pitchFamily="18" charset="0"/>
              </a:rPr>
              <a:t>Three dimensions</a:t>
            </a:r>
          </a:p>
          <a:p>
            <a:pPr marL="1200150" lvl="2" indent="-342900"/>
            <a:r>
              <a:rPr lang="en-US" b="0" dirty="0">
                <a:ea typeface="Cambria Math" panose="02040503050406030204" pitchFamily="18" charset="0"/>
              </a:rPr>
              <a:t>CG relaxation</a:t>
            </a:r>
          </a:p>
          <a:p>
            <a:pPr marL="1200150" lvl="2" indent="-342900"/>
            <a:r>
              <a:rPr lang="en-US" dirty="0">
                <a:ea typeface="Cambria Math" panose="02040503050406030204" pitchFamily="18" charset="0"/>
              </a:rPr>
              <a:t>Cascadic</a:t>
            </a:r>
            <a:endParaRPr lang="en-US" b="0" dirty="0">
              <a:ea typeface="Cambria Math" panose="020405030504060302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B7B6-AC79-4BF0-8774-F9005A98D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Multigrid Revisited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41CF607-E53B-48FA-A83B-8516720D4C62}"/>
              </a:ext>
            </a:extLst>
          </p:cNvPr>
          <p:cNvSpPr txBox="1">
            <a:spLocks/>
          </p:cNvSpPr>
          <p:nvPr/>
        </p:nvSpPr>
        <p:spPr>
          <a:xfrm>
            <a:off x="4267200" y="1325562"/>
            <a:ext cx="8229600" cy="5532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u="sng" dirty="0"/>
          </a:p>
          <a:p>
            <a:pPr marL="0" indent="0">
              <a:buFont typeface="Arial" pitchFamily="34" charset="0"/>
              <a:buNone/>
            </a:pPr>
            <a:endParaRPr lang="en-US" u="sng" dirty="0"/>
          </a:p>
          <a:p>
            <a:pPr marL="0" indent="0">
              <a:buFont typeface="Arial" pitchFamily="34" charset="0"/>
              <a:buNone/>
            </a:pPr>
            <a:endParaRPr lang="en-US" u="sng" dirty="0"/>
          </a:p>
          <a:p>
            <a:pPr marL="57150" indent="0">
              <a:buFont typeface="Arial" pitchFamily="34" charset="0"/>
              <a:buNone/>
            </a:pPr>
            <a:r>
              <a:rPr lang="en-US" u="sng" dirty="0">
                <a:ea typeface="Cambria Math" panose="02040503050406030204" pitchFamily="18" charset="0"/>
              </a:rPr>
              <a:t>This work</a:t>
            </a:r>
            <a:r>
              <a:rPr lang="en-US" dirty="0">
                <a:ea typeface="Cambria Math" panose="02040503050406030204" pitchFamily="18" charset="0"/>
              </a:rPr>
              <a:t>:</a:t>
            </a:r>
          </a:p>
          <a:p>
            <a:pPr marL="400050" lvl="1" indent="0">
              <a:buFont typeface="Arial" pitchFamily="34" charset="0"/>
              <a:buNone/>
            </a:pPr>
            <a:r>
              <a:rPr lang="en-US" dirty="0">
                <a:ea typeface="Cambria Math" panose="02040503050406030204" pitchFamily="18" charset="0"/>
              </a:rPr>
              <a:t>Adaptive multigrid</a:t>
            </a:r>
          </a:p>
          <a:p>
            <a:pPr marL="1200150" lvl="2" indent="-342900"/>
            <a:r>
              <a:rPr lang="en-US" dirty="0">
                <a:ea typeface="Cambria Math" panose="02040503050406030204" pitchFamily="18" charset="0"/>
              </a:rPr>
              <a:t>Any degree B-splines</a:t>
            </a:r>
          </a:p>
          <a:p>
            <a:pPr marL="1200150" lvl="2" indent="-342900"/>
            <a:r>
              <a:rPr lang="en-US" dirty="0">
                <a:ea typeface="Cambria Math" panose="02040503050406030204" pitchFamily="18" charset="0"/>
              </a:rPr>
              <a:t>Any (SPD) systems</a:t>
            </a:r>
          </a:p>
          <a:p>
            <a:pPr marL="1200150" lvl="2" indent="-342900"/>
            <a:r>
              <a:rPr lang="en-US" dirty="0">
                <a:ea typeface="Cambria Math" panose="02040503050406030204" pitchFamily="18" charset="0"/>
              </a:rPr>
              <a:t>Any dimension</a:t>
            </a:r>
          </a:p>
          <a:p>
            <a:pPr marL="1200150" lvl="2" indent="-342900"/>
            <a:r>
              <a:rPr lang="en-US" dirty="0">
                <a:ea typeface="Cambria Math" panose="02040503050406030204" pitchFamily="18" charset="0"/>
              </a:rPr>
              <a:t>GS relaxation</a:t>
            </a:r>
          </a:p>
          <a:p>
            <a:pPr marL="1200150" lvl="2" indent="-342900"/>
            <a:r>
              <a:rPr lang="en-US" dirty="0">
                <a:ea typeface="Cambria Math" panose="02040503050406030204" pitchFamily="18" charset="0"/>
              </a:rPr>
              <a:t>V-Cycles</a:t>
            </a:r>
          </a:p>
        </p:txBody>
      </p:sp>
    </p:spTree>
    <p:extLst>
      <p:ext uri="{BB962C8B-B14F-4D97-AF65-F5344CB8AC3E}">
        <p14:creationId xmlns:p14="http://schemas.microsoft.com/office/powerpoint/2010/main" val="142059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7B7B6-AC79-4BF0-8774-F9005A98D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AFBA4-944D-440C-B472-FD96E9F4C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227638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Motivation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Multigrid Revisited</a:t>
            </a:r>
          </a:p>
          <a:p>
            <a:r>
              <a:rPr lang="en-US" dirty="0"/>
              <a:t>Challenges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Applications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9492765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7B7B6-AC79-4BF0-8774-F9005A98D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FAFBA4-944D-440C-B472-FD96E9F4C6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227638"/>
              </a:xfrm>
            </p:spPr>
            <p:txBody>
              <a:bodyPr>
                <a:normAutofit/>
              </a:bodyPr>
              <a:lstStyle/>
              <a:p>
                <a:pPr lvl="1"/>
                <a:r>
                  <a:rPr lang="en-US" dirty="0"/>
                  <a:t>In MG we down-sample</a:t>
                </a:r>
                <a:br>
                  <a:rPr lang="en-US" dirty="0"/>
                </a:br>
                <a:r>
                  <a:rPr lang="en-US" dirty="0"/>
                  <a:t>the constraints</a:t>
                </a:r>
              </a:p>
              <a:p>
                <a:pPr marL="855663" lvl="1" indent="-398463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If the constraints are</a:t>
                </a:r>
                <a:br>
                  <a:rPr lang="en-US" dirty="0"/>
                </a:br>
                <a:r>
                  <a:rPr lang="en-US" dirty="0"/>
                  <a:t>high-frequency, the coarse</a:t>
                </a:r>
                <a:br>
                  <a:rPr lang="en-US" dirty="0"/>
                </a:br>
                <a:r>
                  <a:rPr lang="en-US" dirty="0"/>
                  <a:t>solution will have </a:t>
                </a:r>
                <a:r>
                  <a:rPr lang="en-US" i="1" dirty="0"/>
                  <a:t>ringing</a:t>
                </a:r>
                <a:r>
                  <a:rPr lang="en-US" dirty="0"/>
                  <a:t> artifacts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n-US" u="sng" dirty="0"/>
                  <a:t>Regular MG</a:t>
                </a:r>
                <a:r>
                  <a:rPr lang="en-US" dirty="0"/>
                  <a:t>:</a:t>
                </a:r>
                <a:br>
                  <a:rPr lang="en-US" dirty="0"/>
                </a:br>
                <a:r>
                  <a:rPr lang="en-US" dirty="0"/>
                  <a:t>finer levels remove the ringing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FAFBA4-944D-440C-B472-FD96E9F4C6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227638"/>
              </a:xfrm>
              <a:blipFill>
                <a:blip r:embed="rId3"/>
                <a:stretch>
                  <a:fillRect t="-1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991F781-D8DE-4FB9-8E63-52CF513179CD}"/>
              </a:ext>
            </a:extLst>
          </p:cNvPr>
          <p:cNvCxnSpPr>
            <a:stCxn id="6" idx="2"/>
            <a:endCxn id="7" idx="1"/>
          </p:cNvCxnSpPr>
          <p:nvPr/>
        </p:nvCxnSpPr>
        <p:spPr>
          <a:xfrm>
            <a:off x="5944625" y="1965161"/>
            <a:ext cx="684774" cy="1645117"/>
          </a:xfrm>
          <a:prstGeom prst="straightConnector1">
            <a:avLst/>
          </a:prstGeom>
          <a:ln w="1270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E43923F-CAB9-43DB-B196-F52E99D69DF3}"/>
              </a:ext>
            </a:extLst>
          </p:cNvPr>
          <p:cNvCxnSpPr>
            <a:stCxn id="7" idx="3"/>
            <a:endCxn id="10" idx="2"/>
          </p:cNvCxnSpPr>
          <p:nvPr/>
        </p:nvCxnSpPr>
        <p:spPr>
          <a:xfrm flipV="1">
            <a:off x="7473592" y="1965162"/>
            <a:ext cx="1059783" cy="1645116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B472A1E-7DC1-414E-8E3C-CC021DD21AFE}"/>
              </a:ext>
            </a:extLst>
          </p:cNvPr>
          <p:cNvSpPr/>
          <p:nvPr/>
        </p:nvSpPr>
        <p:spPr>
          <a:xfrm>
            <a:off x="5562600" y="1600200"/>
            <a:ext cx="764050" cy="3649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Relax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890B99E-EC79-485F-A977-9B9962DD82A5}"/>
              </a:ext>
            </a:extLst>
          </p:cNvPr>
          <p:cNvSpPr/>
          <p:nvPr/>
        </p:nvSpPr>
        <p:spPr>
          <a:xfrm>
            <a:off x="6629399" y="3350392"/>
            <a:ext cx="844193" cy="519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Solve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0968773-627D-4B4C-8169-39BBCFB97E81}"/>
              </a:ext>
            </a:extLst>
          </p:cNvPr>
          <p:cNvSpPr/>
          <p:nvPr/>
        </p:nvSpPr>
        <p:spPr>
          <a:xfrm>
            <a:off x="5856848" y="2414232"/>
            <a:ext cx="964866" cy="5225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Down-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603447D-0F71-4717-BA4A-B54B485C260B}"/>
              </a:ext>
            </a:extLst>
          </p:cNvPr>
          <p:cNvSpPr/>
          <p:nvPr/>
        </p:nvSpPr>
        <p:spPr>
          <a:xfrm>
            <a:off x="7798133" y="2412257"/>
            <a:ext cx="888667" cy="5225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Up-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Sample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D480658-726D-4084-99FA-A7D929603307}"/>
              </a:ext>
            </a:extLst>
          </p:cNvPr>
          <p:cNvSpPr/>
          <p:nvPr/>
        </p:nvSpPr>
        <p:spPr>
          <a:xfrm>
            <a:off x="8151350" y="1600201"/>
            <a:ext cx="764050" cy="3649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Relax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3254A23-A080-4D5F-91D6-976280A4CBDE}"/>
              </a:ext>
            </a:extLst>
          </p:cNvPr>
          <p:cNvGrpSpPr/>
          <p:nvPr/>
        </p:nvGrpSpPr>
        <p:grpSpPr>
          <a:xfrm>
            <a:off x="18288" y="4565904"/>
            <a:ext cx="2286000" cy="2365248"/>
            <a:chOff x="18288" y="4565904"/>
            <a:chExt cx="2286000" cy="236524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5555731-A971-4577-9C36-1E8A85CF1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" y="4645152"/>
              <a:ext cx="2286000" cy="2286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8CA796C-F5B9-4269-AC3F-5BC4908E8895}"/>
                    </a:ext>
                  </a:extLst>
                </p:cNvPr>
                <p:cNvSpPr txBox="1"/>
                <p:nvPr/>
              </p:nvSpPr>
              <p:spPr>
                <a:xfrm>
                  <a:off x="402771" y="4583668"/>
                  <a:ext cx="7053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8CA796C-F5B9-4269-AC3F-5BC4908E88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771" y="4583668"/>
                  <a:ext cx="705386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91DD2E0-5E64-4898-8B65-5B04287B9680}"/>
                </a:ext>
              </a:extLst>
            </p:cNvPr>
            <p:cNvGrpSpPr/>
            <p:nvPr/>
          </p:nvGrpSpPr>
          <p:grpSpPr>
            <a:xfrm>
              <a:off x="393858" y="4565904"/>
              <a:ext cx="1543800" cy="1922422"/>
              <a:chOff x="2570996" y="4218812"/>
              <a:chExt cx="1922422" cy="1922422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7664D917-A6B5-497A-AF0D-A68427FFEF34}"/>
                  </a:ext>
                </a:extLst>
              </p:cNvPr>
              <p:cNvCxnSpPr/>
              <p:nvPr/>
            </p:nvCxnSpPr>
            <p:spPr>
              <a:xfrm>
                <a:off x="2570996" y="6139542"/>
                <a:ext cx="1922422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80EB7AF3-D4D0-46E6-B0E7-35B272E3A55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615297" y="5180023"/>
                <a:ext cx="1922422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63F3059-F847-4940-A574-9130331D007F}"/>
              </a:ext>
            </a:extLst>
          </p:cNvPr>
          <p:cNvGrpSpPr/>
          <p:nvPr/>
        </p:nvGrpSpPr>
        <p:grpSpPr>
          <a:xfrm>
            <a:off x="2971800" y="4566950"/>
            <a:ext cx="2286000" cy="2364202"/>
            <a:chOff x="2971800" y="4566950"/>
            <a:chExt cx="2286000" cy="236420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9FEA481-8605-4B78-BC2B-7129447AF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800" y="4645152"/>
              <a:ext cx="2286000" cy="228600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DC49C10-CCDC-4083-A9ED-20D1A3DBD88E}"/>
                </a:ext>
              </a:extLst>
            </p:cNvPr>
            <p:cNvGrpSpPr/>
            <p:nvPr/>
          </p:nvGrpSpPr>
          <p:grpSpPr>
            <a:xfrm>
              <a:off x="3409196" y="4566950"/>
              <a:ext cx="1543800" cy="1922422"/>
              <a:chOff x="2570996" y="4218812"/>
              <a:chExt cx="1922422" cy="1922422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0A1C84DB-6A6E-4DAE-AB95-9C17D1B59E2A}"/>
                  </a:ext>
                </a:extLst>
              </p:cNvPr>
              <p:cNvCxnSpPr/>
              <p:nvPr/>
            </p:nvCxnSpPr>
            <p:spPr>
              <a:xfrm>
                <a:off x="2570996" y="6139542"/>
                <a:ext cx="1922422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99720D99-6945-4C25-880C-7893199E0E4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615297" y="5180023"/>
                <a:ext cx="1922422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C04D6B8F-A330-4ED6-8A69-FA3A82A730C6}"/>
                    </a:ext>
                  </a:extLst>
                </p:cNvPr>
                <p:cNvSpPr txBox="1"/>
                <p:nvPr/>
              </p:nvSpPr>
              <p:spPr>
                <a:xfrm>
                  <a:off x="3438038" y="4583668"/>
                  <a:ext cx="7529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C04D6B8F-A330-4ED6-8A69-FA3A82A730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8038" y="4583668"/>
                  <a:ext cx="752962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071F521-78EB-429E-8D9B-04D0A8924D5C}"/>
                </a:ext>
              </a:extLst>
            </p:cNvPr>
            <p:cNvSpPr txBox="1"/>
            <p:nvPr/>
          </p:nvSpPr>
          <p:spPr>
            <a:xfrm>
              <a:off x="3444556" y="6488668"/>
              <a:ext cx="15084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level 1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A12C78E-12F0-4585-91F5-B8472B473C81}"/>
              </a:ext>
            </a:extLst>
          </p:cNvPr>
          <p:cNvGrpSpPr/>
          <p:nvPr/>
        </p:nvGrpSpPr>
        <p:grpSpPr>
          <a:xfrm>
            <a:off x="4800600" y="4565904"/>
            <a:ext cx="2286000" cy="2365248"/>
            <a:chOff x="4800600" y="4565904"/>
            <a:chExt cx="2286000" cy="236524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D348177-4702-4E5C-9F8E-6A97D2D8B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4645152"/>
              <a:ext cx="2286000" cy="2286000"/>
            </a:xfrm>
            <a:prstGeom prst="rect">
              <a:avLst/>
            </a:prstGeom>
          </p:spPr>
        </p:pic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40BEF48-9734-46B2-BF6F-B286C75193DA}"/>
                </a:ext>
              </a:extLst>
            </p:cNvPr>
            <p:cNvGrpSpPr/>
            <p:nvPr/>
          </p:nvGrpSpPr>
          <p:grpSpPr>
            <a:xfrm>
              <a:off x="5238000" y="4565904"/>
              <a:ext cx="1543800" cy="1922422"/>
              <a:chOff x="2570996" y="4218812"/>
              <a:chExt cx="1922422" cy="1922422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3FD7A244-CC33-4CD0-A2D5-73995DEFA8FF}"/>
                  </a:ext>
                </a:extLst>
              </p:cNvPr>
              <p:cNvCxnSpPr/>
              <p:nvPr/>
            </p:nvCxnSpPr>
            <p:spPr>
              <a:xfrm>
                <a:off x="2570996" y="6139542"/>
                <a:ext cx="1922422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DC63A1D-590A-488E-9AB4-BDB19B31103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615297" y="5180023"/>
                <a:ext cx="1922422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257D87EF-C8AE-4222-B65C-B7FDE39159B0}"/>
                    </a:ext>
                  </a:extLst>
                </p:cNvPr>
                <p:cNvSpPr txBox="1"/>
                <p:nvPr/>
              </p:nvSpPr>
              <p:spPr>
                <a:xfrm>
                  <a:off x="5250543" y="4583668"/>
                  <a:ext cx="7529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257D87EF-C8AE-4222-B65C-B7FDE39159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0543" y="4583668"/>
                  <a:ext cx="752962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8F795B9-DC9F-448A-8BF2-A90E652DB9BB}"/>
                </a:ext>
              </a:extLst>
            </p:cNvPr>
            <p:cNvSpPr txBox="1"/>
            <p:nvPr/>
          </p:nvSpPr>
          <p:spPr>
            <a:xfrm>
              <a:off x="5257800" y="6477000"/>
              <a:ext cx="15084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level 2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74D654B-789A-4C87-B0C8-006FA1B5086E}"/>
              </a:ext>
            </a:extLst>
          </p:cNvPr>
          <p:cNvGrpSpPr/>
          <p:nvPr/>
        </p:nvGrpSpPr>
        <p:grpSpPr>
          <a:xfrm>
            <a:off x="6629400" y="4565904"/>
            <a:ext cx="2286000" cy="2365248"/>
            <a:chOff x="6629400" y="4565904"/>
            <a:chExt cx="2286000" cy="2365248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D46FCDC-96C7-428B-96D9-5BEBEC3DE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4645152"/>
              <a:ext cx="2286000" cy="2286000"/>
            </a:xfrm>
            <a:prstGeom prst="rect">
              <a:avLst/>
            </a:prstGeom>
          </p:spPr>
        </p:pic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02D4273-DFAC-44D6-B8B9-C07FF4CCD497}"/>
                </a:ext>
              </a:extLst>
            </p:cNvPr>
            <p:cNvGrpSpPr/>
            <p:nvPr/>
          </p:nvGrpSpPr>
          <p:grpSpPr>
            <a:xfrm>
              <a:off x="7066800" y="4565904"/>
              <a:ext cx="1543800" cy="1922422"/>
              <a:chOff x="2570996" y="4218812"/>
              <a:chExt cx="1922422" cy="1922422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1F3EF814-E6BC-4A72-9697-B428B9289D1A}"/>
                  </a:ext>
                </a:extLst>
              </p:cNvPr>
              <p:cNvCxnSpPr/>
              <p:nvPr/>
            </p:nvCxnSpPr>
            <p:spPr>
              <a:xfrm>
                <a:off x="2570996" y="6139542"/>
                <a:ext cx="1922422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79F3EF0A-B823-43E7-BF06-9FB7E983C6B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615297" y="5180023"/>
                <a:ext cx="1922422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929CDBF3-5837-4B6F-8D3E-17F63D425AAB}"/>
                    </a:ext>
                  </a:extLst>
                </p:cNvPr>
                <p:cNvSpPr txBox="1"/>
                <p:nvPr/>
              </p:nvSpPr>
              <p:spPr>
                <a:xfrm>
                  <a:off x="7095638" y="4583668"/>
                  <a:ext cx="7529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929CDBF3-5837-4B6F-8D3E-17F63D425A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5638" y="4583668"/>
                  <a:ext cx="752962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2632590-F10C-4934-80D9-F3865CEC73D5}"/>
                </a:ext>
              </a:extLst>
            </p:cNvPr>
            <p:cNvSpPr txBox="1"/>
            <p:nvPr/>
          </p:nvSpPr>
          <p:spPr>
            <a:xfrm>
              <a:off x="7086600" y="6477000"/>
              <a:ext cx="15084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level 3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A003D3B-67F3-4C15-BED3-A8324CC79FF3}"/>
              </a:ext>
            </a:extLst>
          </p:cNvPr>
          <p:cNvGrpSpPr/>
          <p:nvPr/>
        </p:nvGrpSpPr>
        <p:grpSpPr>
          <a:xfrm>
            <a:off x="1752600" y="5121640"/>
            <a:ext cx="1462132" cy="639071"/>
            <a:chOff x="1752600" y="5121640"/>
            <a:chExt cx="1462132" cy="639071"/>
          </a:xfrm>
        </p:grpSpPr>
        <p:sp>
          <p:nvSpPr>
            <p:cNvPr id="48" name="Arrow: Right 47">
              <a:extLst>
                <a:ext uri="{FF2B5EF4-FFF2-40B4-BE49-F238E27FC236}">
                  <a16:creationId xmlns:a16="http://schemas.microsoft.com/office/drawing/2014/main" id="{4ABB7B59-6132-47DE-A20B-854AA6E2C530}"/>
                </a:ext>
              </a:extLst>
            </p:cNvPr>
            <p:cNvSpPr/>
            <p:nvPr/>
          </p:nvSpPr>
          <p:spPr>
            <a:xfrm>
              <a:off x="2133600" y="5532120"/>
              <a:ext cx="735739" cy="22859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67CD2293-8536-4075-B5C2-1EADB525F80E}"/>
                    </a:ext>
                  </a:extLst>
                </p:cNvPr>
                <p:cNvSpPr txBox="1"/>
                <p:nvPr/>
              </p:nvSpPr>
              <p:spPr>
                <a:xfrm>
                  <a:off x="1752600" y="5121640"/>
                  <a:ext cx="14621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67CD2293-8536-4075-B5C2-1EADB525F8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2600" y="5121640"/>
                  <a:ext cx="1462132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4131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8E7B50D9-9013-4DBA-AE19-E912EA65D461}"/>
              </a:ext>
            </a:extLst>
          </p:cNvPr>
          <p:cNvGrpSpPr/>
          <p:nvPr/>
        </p:nvGrpSpPr>
        <p:grpSpPr>
          <a:xfrm>
            <a:off x="7066800" y="4724150"/>
            <a:ext cx="1392224" cy="1762227"/>
            <a:chOff x="7066800" y="4709160"/>
            <a:chExt cx="1392224" cy="176222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27ABBAE-AEE9-4A14-9F59-7B511BB63DC1}"/>
                </a:ext>
              </a:extLst>
            </p:cNvPr>
            <p:cNvSpPr/>
            <p:nvPr/>
          </p:nvSpPr>
          <p:spPr>
            <a:xfrm>
              <a:off x="8095233" y="4709160"/>
              <a:ext cx="363791" cy="1762227"/>
            </a:xfrm>
            <a:prstGeom prst="rect">
              <a:avLst/>
            </a:prstGeom>
            <a:pattFill prst="lt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3235F7E-72E9-48F0-B292-62173CFD0979}"/>
                </a:ext>
              </a:extLst>
            </p:cNvPr>
            <p:cNvSpPr/>
            <p:nvPr/>
          </p:nvSpPr>
          <p:spPr>
            <a:xfrm>
              <a:off x="7066800" y="4709160"/>
              <a:ext cx="379361" cy="1762227"/>
            </a:xfrm>
            <a:prstGeom prst="rect">
              <a:avLst/>
            </a:prstGeom>
            <a:pattFill prst="lt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C27B7B6-AC79-4BF0-8774-F9005A98D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FAFBA4-944D-440C-B472-FD96E9F4C6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227638"/>
              </a:xfrm>
            </p:spPr>
            <p:txBody>
              <a:bodyPr>
                <a:normAutofit/>
              </a:bodyPr>
              <a:lstStyle/>
              <a:p>
                <a:pPr lvl="1"/>
                <a:r>
                  <a:rPr lang="en-US" dirty="0"/>
                  <a:t>In MG we down-sample</a:t>
                </a:r>
                <a:br>
                  <a:rPr lang="en-US" dirty="0"/>
                </a:br>
                <a:r>
                  <a:rPr lang="en-US" dirty="0"/>
                  <a:t>the residual constraints</a:t>
                </a:r>
              </a:p>
              <a:p>
                <a:pPr marL="855663" lvl="1" indent="-398463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If the constraints are</a:t>
                </a:r>
                <a:br>
                  <a:rPr lang="en-US" dirty="0"/>
                </a:br>
                <a:r>
                  <a:rPr lang="en-US" dirty="0"/>
                  <a:t>high-frequency, the coarse</a:t>
                </a:r>
                <a:br>
                  <a:rPr lang="en-US" dirty="0"/>
                </a:br>
                <a:r>
                  <a:rPr lang="en-US" dirty="0"/>
                  <a:t>solution will have </a:t>
                </a:r>
                <a:r>
                  <a:rPr lang="en-US" i="1" dirty="0"/>
                  <a:t>ringing</a:t>
                </a:r>
                <a:r>
                  <a:rPr lang="en-US" dirty="0"/>
                  <a:t> artifacts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n-US" u="sng" dirty="0"/>
                  <a:t>Regular MG</a:t>
                </a:r>
                <a:r>
                  <a:rPr lang="en-US" dirty="0"/>
                  <a:t>:</a:t>
                </a:r>
                <a:br>
                  <a:rPr lang="en-US" dirty="0"/>
                </a:br>
                <a:r>
                  <a:rPr lang="en-US" dirty="0"/>
                  <a:t>finer levels remove the ringing</a:t>
                </a:r>
              </a:p>
              <a:p>
                <a:pPr lvl="1">
                  <a:buFont typeface="Wingdings" panose="05000000000000000000" pitchFamily="2" charset="2"/>
                  <a:buChar char="û"/>
                </a:pPr>
                <a:r>
                  <a:rPr lang="en-US" u="sng" dirty="0"/>
                  <a:t>Adaptive MG</a:t>
                </a:r>
                <a:r>
                  <a:rPr lang="en-US" dirty="0"/>
                  <a:t>:</a:t>
                </a:r>
                <a:br>
                  <a:rPr lang="en-US" dirty="0"/>
                </a:br>
                <a:r>
                  <a:rPr lang="en-US" dirty="0"/>
                  <a:t>finer levels may not have</a:t>
                </a:r>
                <a:br>
                  <a:rPr lang="en-US" dirty="0"/>
                </a:br>
                <a:r>
                  <a:rPr lang="en-US" dirty="0"/>
                  <a:t>the resolution to remove</a:t>
                </a:r>
                <a:br>
                  <a:rPr lang="en-US" dirty="0"/>
                </a:br>
                <a:r>
                  <a:rPr lang="en-US" dirty="0"/>
                  <a:t>the ringing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FAFBA4-944D-440C-B472-FD96E9F4C6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227638"/>
              </a:xfrm>
              <a:blipFill>
                <a:blip r:embed="rId3"/>
                <a:stretch>
                  <a:fillRect t="-1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991F781-D8DE-4FB9-8E63-52CF513179CD}"/>
              </a:ext>
            </a:extLst>
          </p:cNvPr>
          <p:cNvCxnSpPr>
            <a:cxnSpLocks/>
            <a:stCxn id="6" idx="2"/>
            <a:endCxn id="7" idx="1"/>
          </p:cNvCxnSpPr>
          <p:nvPr/>
        </p:nvCxnSpPr>
        <p:spPr>
          <a:xfrm>
            <a:off x="5944625" y="1965161"/>
            <a:ext cx="684774" cy="1645117"/>
          </a:xfrm>
          <a:prstGeom prst="straightConnector1">
            <a:avLst/>
          </a:prstGeom>
          <a:ln w="1270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E43923F-CAB9-43DB-B196-F52E99D69DF3}"/>
              </a:ext>
            </a:extLst>
          </p:cNvPr>
          <p:cNvCxnSpPr>
            <a:cxnSpLocks/>
            <a:stCxn id="7" idx="3"/>
            <a:endCxn id="10" idx="2"/>
          </p:cNvCxnSpPr>
          <p:nvPr/>
        </p:nvCxnSpPr>
        <p:spPr>
          <a:xfrm flipV="1">
            <a:off x="7473592" y="1965162"/>
            <a:ext cx="1059783" cy="1645116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B472A1E-7DC1-414E-8E3C-CC021DD21AFE}"/>
              </a:ext>
            </a:extLst>
          </p:cNvPr>
          <p:cNvSpPr/>
          <p:nvPr/>
        </p:nvSpPr>
        <p:spPr>
          <a:xfrm>
            <a:off x="5562600" y="1600200"/>
            <a:ext cx="764050" cy="3649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Relax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890B99E-EC79-485F-A977-9B9962DD82A5}"/>
              </a:ext>
            </a:extLst>
          </p:cNvPr>
          <p:cNvSpPr/>
          <p:nvPr/>
        </p:nvSpPr>
        <p:spPr>
          <a:xfrm>
            <a:off x="6629399" y="3350392"/>
            <a:ext cx="844193" cy="519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Solve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0968773-627D-4B4C-8169-39BBCFB97E81}"/>
              </a:ext>
            </a:extLst>
          </p:cNvPr>
          <p:cNvSpPr/>
          <p:nvPr/>
        </p:nvSpPr>
        <p:spPr>
          <a:xfrm>
            <a:off x="5856848" y="2414232"/>
            <a:ext cx="964866" cy="5225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Down-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603447D-0F71-4717-BA4A-B54B485C260B}"/>
              </a:ext>
            </a:extLst>
          </p:cNvPr>
          <p:cNvSpPr/>
          <p:nvPr/>
        </p:nvSpPr>
        <p:spPr>
          <a:xfrm>
            <a:off x="7798133" y="2412257"/>
            <a:ext cx="888667" cy="5225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Up-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Sample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D480658-726D-4084-99FA-A7D929603307}"/>
              </a:ext>
            </a:extLst>
          </p:cNvPr>
          <p:cNvSpPr/>
          <p:nvPr/>
        </p:nvSpPr>
        <p:spPr>
          <a:xfrm>
            <a:off x="8151350" y="1600201"/>
            <a:ext cx="764050" cy="3649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Relax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50D47C7-8898-4A7D-BDF1-EB72C91246EA}"/>
              </a:ext>
            </a:extLst>
          </p:cNvPr>
          <p:cNvGrpSpPr/>
          <p:nvPr/>
        </p:nvGrpSpPr>
        <p:grpSpPr>
          <a:xfrm>
            <a:off x="4800600" y="4565904"/>
            <a:ext cx="2286000" cy="2365248"/>
            <a:chOff x="4800600" y="4565904"/>
            <a:chExt cx="2286000" cy="2365248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70570174-E492-4F41-AB50-F3569CA4E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4645152"/>
              <a:ext cx="2286000" cy="2286000"/>
            </a:xfrm>
            <a:prstGeom prst="rect">
              <a:avLst/>
            </a:prstGeom>
          </p:spPr>
        </p:pic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022C13E-1CA3-44BB-8D41-39EC3305B444}"/>
                </a:ext>
              </a:extLst>
            </p:cNvPr>
            <p:cNvGrpSpPr/>
            <p:nvPr/>
          </p:nvGrpSpPr>
          <p:grpSpPr>
            <a:xfrm>
              <a:off x="5238000" y="4565904"/>
              <a:ext cx="1543800" cy="1922422"/>
              <a:chOff x="2570996" y="4218812"/>
              <a:chExt cx="1922422" cy="1922422"/>
            </a:xfrm>
          </p:grpSpPr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6F38436F-958B-4DF2-B36A-6074F4CAFAA3}"/>
                  </a:ext>
                </a:extLst>
              </p:cNvPr>
              <p:cNvCxnSpPr/>
              <p:nvPr/>
            </p:nvCxnSpPr>
            <p:spPr>
              <a:xfrm>
                <a:off x="2570996" y="6139542"/>
                <a:ext cx="1922422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C03F90E4-C20E-4AE9-902A-99EDDBA87A8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615297" y="5180023"/>
                <a:ext cx="1922422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24A61728-098F-45A0-B7E2-CA7E07993A7D}"/>
                    </a:ext>
                  </a:extLst>
                </p:cNvPr>
                <p:cNvSpPr txBox="1"/>
                <p:nvPr/>
              </p:nvSpPr>
              <p:spPr>
                <a:xfrm>
                  <a:off x="5250543" y="4583668"/>
                  <a:ext cx="7529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24A61728-098F-45A0-B7E2-CA7E07993A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0543" y="4583668"/>
                  <a:ext cx="752962" cy="369332"/>
                </a:xfrm>
                <a:prstGeom prst="rect">
                  <a:avLst/>
                </a:prstGeom>
                <a:blipFill>
                  <a:blip r:embed="rId15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7D1D2E7-BA2E-4B18-B29F-FE1BF40C1CB2}"/>
                </a:ext>
              </a:extLst>
            </p:cNvPr>
            <p:cNvSpPr txBox="1"/>
            <p:nvPr/>
          </p:nvSpPr>
          <p:spPr>
            <a:xfrm>
              <a:off x="5257800" y="6477000"/>
              <a:ext cx="15084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level 2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29C8C37-23E1-4866-B154-7BD928B61A36}"/>
              </a:ext>
            </a:extLst>
          </p:cNvPr>
          <p:cNvGrpSpPr/>
          <p:nvPr/>
        </p:nvGrpSpPr>
        <p:grpSpPr>
          <a:xfrm>
            <a:off x="6629400" y="4565904"/>
            <a:ext cx="2286000" cy="2365248"/>
            <a:chOff x="6629400" y="4565904"/>
            <a:chExt cx="2286000" cy="2365248"/>
          </a:xfrm>
        </p:grpSpPr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B32CCA10-2526-4C93-8FAA-0530FA231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4645152"/>
              <a:ext cx="2286000" cy="2286000"/>
            </a:xfrm>
            <a:prstGeom prst="rect">
              <a:avLst/>
            </a:prstGeom>
          </p:spPr>
        </p:pic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0FD6F299-D6CC-4F80-AFF1-5A69AC85EF09}"/>
                </a:ext>
              </a:extLst>
            </p:cNvPr>
            <p:cNvGrpSpPr/>
            <p:nvPr/>
          </p:nvGrpSpPr>
          <p:grpSpPr>
            <a:xfrm>
              <a:off x="7066800" y="4565904"/>
              <a:ext cx="1543800" cy="1922422"/>
              <a:chOff x="2570996" y="4218812"/>
              <a:chExt cx="1922422" cy="1922422"/>
            </a:xfrm>
          </p:grpSpPr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E90A3349-F125-4304-B97C-66CA92681929}"/>
                  </a:ext>
                </a:extLst>
              </p:cNvPr>
              <p:cNvCxnSpPr/>
              <p:nvPr/>
            </p:nvCxnSpPr>
            <p:spPr>
              <a:xfrm>
                <a:off x="2570996" y="6139542"/>
                <a:ext cx="1922422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124125B4-9211-4D57-B360-4C2C45AF299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615297" y="5180023"/>
                <a:ext cx="1922422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CB420AD1-9388-49AA-B1CA-E4749BD60626}"/>
                </a:ext>
              </a:extLst>
            </p:cNvPr>
            <p:cNvSpPr txBox="1"/>
            <p:nvPr/>
          </p:nvSpPr>
          <p:spPr>
            <a:xfrm>
              <a:off x="7086600" y="6477000"/>
              <a:ext cx="15084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level 3</a:t>
              </a:r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94AF65D-B33C-452E-85F4-1622F31855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98971" y="4800600"/>
              <a:ext cx="0" cy="164592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C2091F48-64AA-4492-8F5D-5A86F2388C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46162" y="4800600"/>
              <a:ext cx="0" cy="164592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0738D0BF-5232-4F51-8497-862A03E4A871}"/>
                    </a:ext>
                  </a:extLst>
                </p:cNvPr>
                <p:cNvSpPr txBox="1"/>
                <p:nvPr/>
              </p:nvSpPr>
              <p:spPr>
                <a:xfrm>
                  <a:off x="7095638" y="4583668"/>
                  <a:ext cx="7529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0738D0BF-5232-4F51-8497-862A03E4A8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5638" y="4583668"/>
                  <a:ext cx="752962" cy="369332"/>
                </a:xfrm>
                <a:prstGeom prst="rect">
                  <a:avLst/>
                </a:prstGeom>
                <a:blipFill>
                  <a:blip r:embed="rId19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97352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B3E3F56A-22FB-4E4B-9C10-C2B7FC01D8CC}"/>
              </a:ext>
            </a:extLst>
          </p:cNvPr>
          <p:cNvGrpSpPr/>
          <p:nvPr/>
        </p:nvGrpSpPr>
        <p:grpSpPr>
          <a:xfrm>
            <a:off x="7066800" y="4724150"/>
            <a:ext cx="1392224" cy="1762227"/>
            <a:chOff x="7066800" y="4709160"/>
            <a:chExt cx="1392224" cy="1762227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3E2205B-14E7-408A-BF88-37E4AC643353}"/>
                </a:ext>
              </a:extLst>
            </p:cNvPr>
            <p:cNvSpPr/>
            <p:nvPr/>
          </p:nvSpPr>
          <p:spPr>
            <a:xfrm>
              <a:off x="8095233" y="4709160"/>
              <a:ext cx="363791" cy="1762227"/>
            </a:xfrm>
            <a:prstGeom prst="rect">
              <a:avLst/>
            </a:prstGeom>
            <a:pattFill prst="lt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396E198-E9D3-466C-B4BD-C3E61361143D}"/>
                </a:ext>
              </a:extLst>
            </p:cNvPr>
            <p:cNvSpPr/>
            <p:nvPr/>
          </p:nvSpPr>
          <p:spPr>
            <a:xfrm>
              <a:off x="7066800" y="4709160"/>
              <a:ext cx="379361" cy="1762227"/>
            </a:xfrm>
            <a:prstGeom prst="rect">
              <a:avLst/>
            </a:prstGeom>
            <a:pattFill prst="lt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C27B7B6-AC79-4BF0-8774-F9005A98D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AFBA4-944D-440C-B472-FD96E9F4C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227638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u="sng" dirty="0"/>
              <a:t>Ringing</a:t>
            </a:r>
            <a:r>
              <a:rPr lang="en-US" dirty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Content-based</a:t>
            </a:r>
          </a:p>
          <a:p>
            <a:pPr marL="857250" lvl="2" indent="0">
              <a:buNone/>
            </a:pPr>
            <a:r>
              <a:rPr lang="en-US" dirty="0"/>
              <a:t>Removed by relaxing the finer</a:t>
            </a:r>
            <a:br>
              <a:rPr lang="en-US" dirty="0"/>
            </a:br>
            <a:r>
              <a:rPr lang="en-US" dirty="0"/>
              <a:t>solution before down-sampling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Geometry-based</a:t>
            </a:r>
          </a:p>
          <a:p>
            <a:pPr marL="857250" lvl="2" indent="0">
              <a:buNone/>
            </a:pPr>
            <a:r>
              <a:rPr lang="en-US" dirty="0"/>
              <a:t>In the fine-to-coarse solve dampen</a:t>
            </a:r>
            <a:br>
              <a:rPr lang="en-US" dirty="0"/>
            </a:br>
            <a:r>
              <a:rPr lang="en-US" dirty="0"/>
              <a:t>the relaxation near the interfaces between levels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991F781-D8DE-4FB9-8E63-52CF513179CD}"/>
              </a:ext>
            </a:extLst>
          </p:cNvPr>
          <p:cNvCxnSpPr>
            <a:cxnSpLocks/>
            <a:stCxn id="6" idx="2"/>
            <a:endCxn id="7" idx="1"/>
          </p:cNvCxnSpPr>
          <p:nvPr/>
        </p:nvCxnSpPr>
        <p:spPr>
          <a:xfrm>
            <a:off x="5944625" y="1965161"/>
            <a:ext cx="684774" cy="1645117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E43923F-CAB9-43DB-B196-F52E99D69DF3}"/>
              </a:ext>
            </a:extLst>
          </p:cNvPr>
          <p:cNvCxnSpPr>
            <a:cxnSpLocks/>
            <a:stCxn id="7" idx="3"/>
            <a:endCxn id="10" idx="2"/>
          </p:cNvCxnSpPr>
          <p:nvPr/>
        </p:nvCxnSpPr>
        <p:spPr>
          <a:xfrm flipV="1">
            <a:off x="7473592" y="1965162"/>
            <a:ext cx="1059783" cy="1645116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B472A1E-7DC1-414E-8E3C-CC021DD21AFE}"/>
              </a:ext>
            </a:extLst>
          </p:cNvPr>
          <p:cNvSpPr/>
          <p:nvPr/>
        </p:nvSpPr>
        <p:spPr>
          <a:xfrm>
            <a:off x="5562600" y="1600200"/>
            <a:ext cx="764050" cy="3649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Relax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890B99E-EC79-485F-A977-9B9962DD82A5}"/>
              </a:ext>
            </a:extLst>
          </p:cNvPr>
          <p:cNvSpPr/>
          <p:nvPr/>
        </p:nvSpPr>
        <p:spPr>
          <a:xfrm>
            <a:off x="6629399" y="3350392"/>
            <a:ext cx="844193" cy="519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Solve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0968773-627D-4B4C-8169-39BBCFB97E81}"/>
              </a:ext>
            </a:extLst>
          </p:cNvPr>
          <p:cNvSpPr/>
          <p:nvPr/>
        </p:nvSpPr>
        <p:spPr>
          <a:xfrm>
            <a:off x="5856848" y="2414232"/>
            <a:ext cx="964866" cy="5225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Down-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Sample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603447D-0F71-4717-BA4A-B54B485C260B}"/>
              </a:ext>
            </a:extLst>
          </p:cNvPr>
          <p:cNvSpPr/>
          <p:nvPr/>
        </p:nvSpPr>
        <p:spPr>
          <a:xfrm>
            <a:off x="7798133" y="2412257"/>
            <a:ext cx="888667" cy="5225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Up-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Sample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D480658-726D-4084-99FA-A7D929603307}"/>
              </a:ext>
            </a:extLst>
          </p:cNvPr>
          <p:cNvSpPr/>
          <p:nvPr/>
        </p:nvSpPr>
        <p:spPr>
          <a:xfrm>
            <a:off x="8151350" y="1600201"/>
            <a:ext cx="764050" cy="3649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Relax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73B0136-710C-4792-9713-1DE469BD6298}"/>
              </a:ext>
            </a:extLst>
          </p:cNvPr>
          <p:cNvGrpSpPr/>
          <p:nvPr/>
        </p:nvGrpSpPr>
        <p:grpSpPr>
          <a:xfrm>
            <a:off x="18288" y="4565904"/>
            <a:ext cx="2286000" cy="2365248"/>
            <a:chOff x="18288" y="4565904"/>
            <a:chExt cx="2286000" cy="236524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2D20FAD-D10E-41A9-9907-699E04F9B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" y="4645152"/>
              <a:ext cx="2286000" cy="2286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353B633-E6D2-4D6F-B48A-20073588E14A}"/>
                    </a:ext>
                  </a:extLst>
                </p:cNvPr>
                <p:cNvSpPr txBox="1"/>
                <p:nvPr/>
              </p:nvSpPr>
              <p:spPr>
                <a:xfrm>
                  <a:off x="402771" y="4583668"/>
                  <a:ext cx="7053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353B633-E6D2-4D6F-B48A-20073588E1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771" y="4583668"/>
                  <a:ext cx="705386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DD9097A-A3C7-4D4E-8208-7433B343D7C5}"/>
                </a:ext>
              </a:extLst>
            </p:cNvPr>
            <p:cNvGrpSpPr/>
            <p:nvPr/>
          </p:nvGrpSpPr>
          <p:grpSpPr>
            <a:xfrm>
              <a:off x="393858" y="4565904"/>
              <a:ext cx="1543800" cy="1922422"/>
              <a:chOff x="2570996" y="4218812"/>
              <a:chExt cx="1922422" cy="1922422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935FAA8C-7BBC-4E07-A7F6-A436EC04715F}"/>
                  </a:ext>
                </a:extLst>
              </p:cNvPr>
              <p:cNvCxnSpPr/>
              <p:nvPr/>
            </p:nvCxnSpPr>
            <p:spPr>
              <a:xfrm>
                <a:off x="2570996" y="6139542"/>
                <a:ext cx="1922422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D17E6A01-1A9A-40D3-8E18-2CBBF42CCC8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615297" y="5180023"/>
                <a:ext cx="1922422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D1683C7-8FEC-42D8-A057-35C29056BAA2}"/>
              </a:ext>
            </a:extLst>
          </p:cNvPr>
          <p:cNvGrpSpPr/>
          <p:nvPr/>
        </p:nvGrpSpPr>
        <p:grpSpPr>
          <a:xfrm>
            <a:off x="6629400" y="4565904"/>
            <a:ext cx="2286000" cy="2365248"/>
            <a:chOff x="6629400" y="4565904"/>
            <a:chExt cx="2286000" cy="2365248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B0CBFA6-8C27-4DF0-8B70-15349D5E6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4645152"/>
              <a:ext cx="2286000" cy="2286000"/>
            </a:xfrm>
            <a:prstGeom prst="rect">
              <a:avLst/>
            </a:prstGeom>
          </p:spPr>
        </p:pic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DA35AFC-31A4-463F-9FCC-D2970CD3043D}"/>
                </a:ext>
              </a:extLst>
            </p:cNvPr>
            <p:cNvGrpSpPr/>
            <p:nvPr/>
          </p:nvGrpSpPr>
          <p:grpSpPr>
            <a:xfrm>
              <a:off x="7066800" y="4565904"/>
              <a:ext cx="1543800" cy="1922422"/>
              <a:chOff x="2570996" y="4218812"/>
              <a:chExt cx="1922422" cy="1922422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9484975-6FDB-40AF-95F7-57B571574ADC}"/>
                  </a:ext>
                </a:extLst>
              </p:cNvPr>
              <p:cNvCxnSpPr/>
              <p:nvPr/>
            </p:nvCxnSpPr>
            <p:spPr>
              <a:xfrm>
                <a:off x="2570996" y="6139542"/>
                <a:ext cx="1922422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53D6D2D9-8404-4086-B932-55972C2A249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615297" y="5180023"/>
                <a:ext cx="1922422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6EE20EC-AB7E-43D3-B8A8-44916FA06675}"/>
                </a:ext>
              </a:extLst>
            </p:cNvPr>
            <p:cNvSpPr txBox="1"/>
            <p:nvPr/>
          </p:nvSpPr>
          <p:spPr>
            <a:xfrm>
              <a:off x="7086600" y="6477000"/>
              <a:ext cx="15084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level 3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379C839-6847-4064-A29A-2DD6C8FBB2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98971" y="4800600"/>
              <a:ext cx="0" cy="164592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75C10A1-4A09-48E2-A0F1-DF1F6F5988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46162" y="4800600"/>
              <a:ext cx="0" cy="164592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C3720FAF-31C3-4894-B1BE-F42876119FDD}"/>
                    </a:ext>
                  </a:extLst>
                </p:cNvPr>
                <p:cNvSpPr txBox="1"/>
                <p:nvPr/>
              </p:nvSpPr>
              <p:spPr>
                <a:xfrm>
                  <a:off x="7095638" y="4583668"/>
                  <a:ext cx="7529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C3720FAF-31C3-4894-B1BE-F42876119F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5638" y="4583668"/>
                  <a:ext cx="752962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07180865-68F2-4C25-B910-90A4EEF5EEA8}"/>
              </a:ext>
            </a:extLst>
          </p:cNvPr>
          <p:cNvSpPr/>
          <p:nvPr/>
        </p:nvSpPr>
        <p:spPr>
          <a:xfrm rot="378661">
            <a:off x="1007835" y="4645152"/>
            <a:ext cx="263443" cy="1839786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18BF74D-46CC-4059-B25D-1FB2C392BDE4}"/>
              </a:ext>
            </a:extLst>
          </p:cNvPr>
          <p:cNvSpPr/>
          <p:nvPr/>
        </p:nvSpPr>
        <p:spPr>
          <a:xfrm>
            <a:off x="7300686" y="4761267"/>
            <a:ext cx="263443" cy="1839786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2F7CAC2-9A1A-4291-AB2B-A7EC0D3C0EEF}"/>
              </a:ext>
            </a:extLst>
          </p:cNvPr>
          <p:cNvSpPr/>
          <p:nvPr/>
        </p:nvSpPr>
        <p:spPr>
          <a:xfrm>
            <a:off x="7968342" y="4764315"/>
            <a:ext cx="263443" cy="1839786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6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animBg="1"/>
      <p:bldP spid="6" grpId="1" uiExpand="1" animBg="1"/>
      <p:bldP spid="12" grpId="0" uiExpand="1" animBg="1"/>
      <p:bldP spid="46" grpId="0" uiExpand="1" animBg="1"/>
      <p:bldP spid="47" grpId="0" uiExpan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7B7B6-AC79-4BF0-8774-F9005A98D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AFBA4-944D-440C-B472-FD96E9F4C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227638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Motivation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Multigrid Revisited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Challenges</a:t>
            </a:r>
          </a:p>
          <a:p>
            <a:r>
              <a:rPr lang="en-US" dirty="0"/>
              <a:t>Applications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232330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7B7B6-AC79-4BF0-8774-F9005A98D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Applications (1/4)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FAFBA4-944D-440C-B472-FD96E9F4C6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6848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u="sng" dirty="0"/>
              </a:p>
              <a:p>
                <a:pPr marL="0" indent="0">
                  <a:buNone/>
                </a:pPr>
                <a:endParaRPr lang="en-US" u="sng" dirty="0"/>
              </a:p>
              <a:p>
                <a:pPr marL="0" indent="0">
                  <a:buNone/>
                </a:pPr>
                <a:r>
                  <a:rPr lang="en-US" u="sng" dirty="0"/>
                  <a:t>Poisson Reconstruction [- </a:t>
                </a:r>
                <a:r>
                  <a:rPr lang="en-US" i="1" u="sng" dirty="0"/>
                  <a:t>et al</a:t>
                </a:r>
                <a:r>
                  <a:rPr lang="en-US" u="sng" dirty="0"/>
                  <a:t>., 2013]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Input:		Oriented points</a:t>
                </a:r>
              </a:p>
              <a:p>
                <a:pPr lvl="1"/>
                <a:r>
                  <a:rPr lang="en-US" dirty="0"/>
                  <a:t>Output: 	Indicator function</a:t>
                </a:r>
                <a:br>
                  <a:rPr lang="en-US" dirty="0"/>
                </a:br>
                <a:r>
                  <a:rPr lang="en-US" dirty="0"/>
                  <a:t>			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surface)</a:t>
                </a:r>
              </a:p>
              <a:p>
                <a:pPr lvl="1"/>
                <a:r>
                  <a:rPr lang="en-US" dirty="0"/>
                  <a:t>Algorithm:</a:t>
                </a:r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US" dirty="0"/>
                  <a:t>Turn oriented points into a vector field</a:t>
                </a:r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US" dirty="0"/>
                  <a:t>Solve for the function whose gradients best match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FAFBA4-944D-440C-B472-FD96E9F4C6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684838"/>
              </a:xfrm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849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7B7B6-AC79-4BF0-8774-F9005A98D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AFBA4-944D-440C-B472-FD96E9F4C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227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Many applications in computer graphics require solving linear systems at high resolution</a:t>
            </a:r>
          </a:p>
          <a:p>
            <a:pPr lvl="1"/>
            <a:r>
              <a:rPr lang="en-US" dirty="0"/>
              <a:t>When the system is "nice", the solution can be found efficiently using multigrid</a:t>
            </a:r>
          </a:p>
          <a:p>
            <a:pPr lvl="1"/>
            <a:r>
              <a:rPr lang="en-US" dirty="0"/>
              <a:t>When only a sparse solution is needed, can use an adaptive discretization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BD0E78C-B105-4E32-A29D-A4E0823C60FB}"/>
              </a:ext>
            </a:extLst>
          </p:cNvPr>
          <p:cNvCxnSpPr>
            <a:stCxn id="12" idx="2"/>
            <a:endCxn id="13" idx="1"/>
          </p:cNvCxnSpPr>
          <p:nvPr/>
        </p:nvCxnSpPr>
        <p:spPr>
          <a:xfrm rot="16200000" flipH="1">
            <a:off x="92354" y="5242670"/>
            <a:ext cx="1645117" cy="913374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1A54A4F-EC37-4BC8-A375-BE07909860E7}"/>
              </a:ext>
            </a:extLst>
          </p:cNvPr>
          <p:cNvCxnSpPr>
            <a:stCxn id="13" idx="3"/>
            <a:endCxn id="16" idx="2"/>
          </p:cNvCxnSpPr>
          <p:nvPr/>
        </p:nvCxnSpPr>
        <p:spPr>
          <a:xfrm flipV="1">
            <a:off x="2215792" y="4876800"/>
            <a:ext cx="831183" cy="1645116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91472495-279E-4521-A6AD-03206631B481}"/>
              </a:ext>
            </a:extLst>
          </p:cNvPr>
          <p:cNvSpPr/>
          <p:nvPr/>
        </p:nvSpPr>
        <p:spPr>
          <a:xfrm>
            <a:off x="76200" y="4511838"/>
            <a:ext cx="764050" cy="3649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Relax</a:t>
            </a:r>
          </a:p>
        </p:txBody>
      </p:sp>
      <p:sp>
        <p:nvSpPr>
          <p:cNvPr id="13" name="Rounded Rectangle 6">
            <a:extLst>
              <a:ext uri="{FF2B5EF4-FFF2-40B4-BE49-F238E27FC236}">
                <a16:creationId xmlns:a16="http://schemas.microsoft.com/office/drawing/2014/main" id="{E4DD0523-7D48-4C14-86FA-752946251B22}"/>
              </a:ext>
            </a:extLst>
          </p:cNvPr>
          <p:cNvSpPr/>
          <p:nvPr/>
        </p:nvSpPr>
        <p:spPr>
          <a:xfrm>
            <a:off x="1371599" y="6262030"/>
            <a:ext cx="844193" cy="519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Solve</a:t>
            </a:r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C3FFA769-3D63-4439-9FAF-F88E4DEF51F7}"/>
              </a:ext>
            </a:extLst>
          </p:cNvPr>
          <p:cNvSpPr/>
          <p:nvPr/>
        </p:nvSpPr>
        <p:spPr>
          <a:xfrm>
            <a:off x="406733" y="5325870"/>
            <a:ext cx="888667" cy="5225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Down-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Sample</a:t>
            </a:r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804D0AC9-935E-4F18-AB9C-3CBB04F15D6C}"/>
              </a:ext>
            </a:extLst>
          </p:cNvPr>
          <p:cNvSpPr/>
          <p:nvPr/>
        </p:nvSpPr>
        <p:spPr>
          <a:xfrm>
            <a:off x="2311733" y="5323895"/>
            <a:ext cx="888667" cy="5225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Up-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Sample</a:t>
            </a:r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6481266E-BD05-4B46-9A5C-214D71E6F9C7}"/>
              </a:ext>
            </a:extLst>
          </p:cNvPr>
          <p:cNvSpPr/>
          <p:nvPr/>
        </p:nvSpPr>
        <p:spPr>
          <a:xfrm>
            <a:off x="2664950" y="4511839"/>
            <a:ext cx="764050" cy="3649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Relax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A2DADCE-2122-42FB-A510-DACF55EB9A65}"/>
              </a:ext>
            </a:extLst>
          </p:cNvPr>
          <p:cNvGrpSpPr/>
          <p:nvPr/>
        </p:nvGrpSpPr>
        <p:grpSpPr>
          <a:xfrm>
            <a:off x="4878324" y="3810000"/>
            <a:ext cx="2322576" cy="2322576"/>
            <a:chOff x="6625699" y="4459225"/>
            <a:chExt cx="2322576" cy="232257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50C1D15-B8D6-4736-B9ED-0DD299A8F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4786086"/>
              <a:ext cx="1810512" cy="1810512"/>
            </a:xfrm>
            <a:prstGeom prst="rect">
              <a:avLst/>
            </a:prstGeom>
            <a:ln w="25400">
              <a:noFill/>
            </a:ln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EBEE062-70BF-4567-AF97-A6B0DDC36487}"/>
                </a:ext>
              </a:extLst>
            </p:cNvPr>
            <p:cNvSpPr/>
            <p:nvPr/>
          </p:nvSpPr>
          <p:spPr>
            <a:xfrm>
              <a:off x="6625699" y="4459225"/>
              <a:ext cx="2322576" cy="23225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0849DF96-4C2F-4E5C-A3A9-0ADC0D8963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4458284"/>
            <a:ext cx="2324100" cy="23241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A602C2C-A7DA-4C23-9700-707910FAC22E}"/>
              </a:ext>
            </a:extLst>
          </p:cNvPr>
          <p:cNvSpPr/>
          <p:nvPr/>
        </p:nvSpPr>
        <p:spPr>
          <a:xfrm>
            <a:off x="1487715" y="4550228"/>
            <a:ext cx="6172200" cy="1500211"/>
          </a:xfrm>
          <a:prstGeom prst="round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>
                <a:solidFill>
                  <a:schemeClr val="tx1"/>
                </a:solidFill>
              </a:rPr>
              <a:t>Goal</a:t>
            </a:r>
            <a:r>
              <a:rPr lang="en-US" sz="3600" dirty="0">
                <a:solidFill>
                  <a:schemeClr val="tx1"/>
                </a:solidFill>
              </a:rPr>
              <a:t>: Support multigrid solvers over adaptive </a:t>
            </a:r>
            <a:r>
              <a:rPr lang="en-US" sz="3600" dirty="0" err="1">
                <a:solidFill>
                  <a:schemeClr val="tx1"/>
                </a:solidFill>
              </a:rPr>
              <a:t>discretizations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32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7B7B6-AC79-4BF0-8774-F9005A98D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Applications (1/4)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FAFBA4-944D-440C-B472-FD96E9F4C6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6848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u="sng" dirty="0"/>
              </a:p>
              <a:p>
                <a:pPr marL="0" indent="0">
                  <a:buNone/>
                </a:pPr>
                <a:endParaRPr lang="en-US" u="sng" dirty="0"/>
              </a:p>
              <a:p>
                <a:pPr marL="0" indent="0">
                  <a:buNone/>
                </a:pPr>
                <a:r>
                  <a:rPr lang="en-US" u="sng" dirty="0"/>
                  <a:t>Poisson Reconstruction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System: </a:t>
                </a:r>
                <a:r>
                  <a:rPr lang="en-US" dirty="0"/>
                  <a:t>Laplacian</a:t>
                </a:r>
              </a:p>
              <a:p>
                <a:pPr lvl="1"/>
                <a:r>
                  <a:rPr lang="en-US" dirty="0"/>
                  <a:t>Dimensions: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:pPr lvl="1"/>
                <a:r>
                  <a:rPr lang="en-US" b="0" dirty="0">
                    <a:solidFill>
                      <a:schemeClr val="tx1"/>
                    </a:solidFill>
                  </a:rPr>
                  <a:t>System degree: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/>
                  <a:t>Adaptation: input samples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FAFBA4-944D-440C-B472-FD96E9F4C6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684838"/>
              </a:xfrm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279B9FBC-32DF-47A3-B6C5-6F339DF4CE0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629" y="1219200"/>
            <a:ext cx="3200400" cy="3200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131BBA-44D8-4FF9-9AE3-C199EA8B1E3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743200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347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210A79EF-5B99-42EF-BD5F-61EC28AF6D8C}"/>
              </a:ext>
            </a:extLst>
          </p:cNvPr>
          <p:cNvSpPr txBox="1"/>
          <p:nvPr/>
        </p:nvSpPr>
        <p:spPr>
          <a:xfrm>
            <a:off x="3142344" y="5950803"/>
            <a:ext cx="2801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input points: 11M</a:t>
            </a:r>
          </a:p>
          <a:p>
            <a:pPr algn="ctr"/>
            <a:r>
              <a:rPr lang="en-US" sz="2400" b="1" dirty="0"/>
              <a:t>resolution: 1024</a:t>
            </a:r>
            <a:r>
              <a:rPr lang="en-US" sz="2400" b="1" baseline="30000" dirty="0"/>
              <a:t>3</a:t>
            </a:r>
            <a:r>
              <a:rPr lang="en-US" sz="2400" b="1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B7B6-AC79-4BF0-8774-F9005A98D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(1/4)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AFBA4-944D-440C-B472-FD96E9F4C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227638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692EB9A-E3F9-4B8D-96CD-68CB54A25094}"/>
              </a:ext>
            </a:extLst>
          </p:cNvPr>
          <p:cNvGrpSpPr/>
          <p:nvPr/>
        </p:nvGrpSpPr>
        <p:grpSpPr>
          <a:xfrm>
            <a:off x="228600" y="1752600"/>
            <a:ext cx="2743200" cy="4076113"/>
            <a:chOff x="228600" y="2057400"/>
            <a:chExt cx="2743200" cy="407611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D610111-4628-431A-9E27-8312EAD3C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2503714"/>
              <a:ext cx="2743200" cy="27432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66BCCA0-AC8C-4110-9977-114DF8265936}"/>
                </a:ext>
              </a:extLst>
            </p:cNvPr>
            <p:cNvSpPr txBox="1"/>
            <p:nvPr/>
          </p:nvSpPr>
          <p:spPr>
            <a:xfrm>
              <a:off x="228600" y="2057400"/>
              <a:ext cx="2743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adaptive multigrid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1AFF65A-53A4-4FBF-BD7E-510E8BE5EDAF}"/>
                </a:ext>
              </a:extLst>
            </p:cNvPr>
            <p:cNvSpPr txBox="1"/>
            <p:nvPr/>
          </p:nvSpPr>
          <p:spPr>
            <a:xfrm>
              <a:off x="228600" y="5210183"/>
              <a:ext cx="2743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Time: 77  (s)</a:t>
              </a:r>
            </a:p>
            <a:p>
              <a:r>
                <a:rPr lang="en-US" dirty="0"/>
                <a:t>Memory: 1453 (MB)</a:t>
              </a:r>
            </a:p>
            <a:p>
              <a:r>
                <a:rPr lang="en-US" dirty="0"/>
                <a:t>Degree: 1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BAB250B-8D74-4653-970E-243C4843970D}"/>
              </a:ext>
            </a:extLst>
          </p:cNvPr>
          <p:cNvGrpSpPr/>
          <p:nvPr/>
        </p:nvGrpSpPr>
        <p:grpSpPr>
          <a:xfrm>
            <a:off x="6172200" y="1752600"/>
            <a:ext cx="2743200" cy="4086999"/>
            <a:chOff x="6172200" y="2057400"/>
            <a:chExt cx="2743200" cy="408699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8BADA5E-6E82-48A9-B66E-07E269FBC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2503714"/>
              <a:ext cx="2743200" cy="27432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F3A21FA-B1F0-40E7-A922-925DCF371848}"/>
                </a:ext>
              </a:extLst>
            </p:cNvPr>
            <p:cNvSpPr txBox="1"/>
            <p:nvPr/>
          </p:nvSpPr>
          <p:spPr>
            <a:xfrm>
              <a:off x="6172200" y="2057400"/>
              <a:ext cx="2743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ea typeface="Cambria Math" panose="02040503050406030204" pitchFamily="18" charset="0"/>
                </a:rPr>
                <a:t>[ - </a:t>
              </a:r>
              <a:r>
                <a:rPr lang="en-US" sz="2400" b="1" i="1" dirty="0">
                  <a:ea typeface="Cambria Math" panose="02040503050406030204" pitchFamily="18" charset="0"/>
                </a:rPr>
                <a:t>et al</a:t>
              </a:r>
              <a:r>
                <a:rPr lang="en-US" sz="2400" b="1" dirty="0">
                  <a:ea typeface="Cambria Math" panose="02040503050406030204" pitchFamily="18" charset="0"/>
                </a:rPr>
                <a:t>., 2013]</a:t>
              </a:r>
              <a:endParaRPr lang="en-US" sz="2400" b="1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9160E20-B150-488C-9475-7A342B60E4BF}"/>
                </a:ext>
              </a:extLst>
            </p:cNvPr>
            <p:cNvSpPr txBox="1"/>
            <p:nvPr/>
          </p:nvSpPr>
          <p:spPr>
            <a:xfrm>
              <a:off x="6172200" y="5221069"/>
              <a:ext cx="2743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Time: 144  (s)</a:t>
              </a:r>
            </a:p>
            <a:p>
              <a:r>
                <a:rPr lang="en-US" dirty="0"/>
                <a:t>Memory: 2378 (MB)</a:t>
              </a:r>
            </a:p>
            <a:p>
              <a:r>
                <a:rPr lang="en-US" dirty="0"/>
                <a:t>Degree: 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657488D-579E-4B04-824C-69B9D759D6E2}"/>
              </a:ext>
            </a:extLst>
          </p:cNvPr>
          <p:cNvGrpSpPr/>
          <p:nvPr/>
        </p:nvGrpSpPr>
        <p:grpSpPr>
          <a:xfrm>
            <a:off x="3200400" y="1752600"/>
            <a:ext cx="2743200" cy="4076113"/>
            <a:chOff x="3200400" y="2057400"/>
            <a:chExt cx="2743200" cy="407611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5CAC17C-3553-487E-B8B8-6AAE3A5C46C7}"/>
                </a:ext>
              </a:extLst>
            </p:cNvPr>
            <p:cNvSpPr txBox="1"/>
            <p:nvPr/>
          </p:nvSpPr>
          <p:spPr>
            <a:xfrm>
              <a:off x="3200400" y="2057400"/>
              <a:ext cx="2743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adaptive multigrid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CB5519E-8DD2-415A-9444-063CB8D04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2493264"/>
              <a:ext cx="2743200" cy="27432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1CCCCAA-8C1C-49E0-90EF-81DA3829CD43}"/>
                </a:ext>
              </a:extLst>
            </p:cNvPr>
            <p:cNvSpPr txBox="1"/>
            <p:nvPr/>
          </p:nvSpPr>
          <p:spPr>
            <a:xfrm>
              <a:off x="3200400" y="5210183"/>
              <a:ext cx="2743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Time: 113  (s)</a:t>
              </a:r>
            </a:p>
            <a:p>
              <a:r>
                <a:rPr lang="en-US" dirty="0"/>
                <a:t>Memory: 1750 (MB)</a:t>
              </a:r>
            </a:p>
            <a:p>
              <a:r>
                <a:rPr lang="en-US" dirty="0"/>
                <a:t>Degree: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5B31644A-98DA-4E70-8107-F5BABA404672}"/>
                  </a:ext>
                </a:extLst>
              </p:cNvPr>
              <p:cNvSpPr/>
              <p:nvPr/>
            </p:nvSpPr>
            <p:spPr>
              <a:xfrm>
                <a:off x="228600" y="5858468"/>
                <a:ext cx="8686800" cy="92333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sz="2400" dirty="0"/>
                  <a:t>Can be solved using degree one elements (instead of degree two)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System has fewer degrees of freedom and matrix is sparser</a:t>
                </a:r>
              </a:p>
            </p:txBody>
          </p:sp>
        </mc:Choice>
        <mc:Fallback xmlns=""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5B31644A-98DA-4E70-8107-F5BABA4046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858468"/>
                <a:ext cx="8686800" cy="923331"/>
              </a:xfrm>
              <a:prstGeom prst="roundRect">
                <a:avLst/>
              </a:prstGeom>
              <a:blipFill>
                <a:blip r:embed="rId8"/>
                <a:stretch>
                  <a:fillRect l="-350" b="-8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395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7B7B6-AC79-4BF0-8774-F9005A98D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(2/4)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FAFBA4-944D-440C-B472-FD96E9F4C6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6848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u="sng" dirty="0"/>
              </a:p>
              <a:p>
                <a:pPr marL="0" indent="0">
                  <a:buNone/>
                </a:pPr>
                <a:endParaRPr lang="en-US" u="sng" dirty="0"/>
              </a:p>
              <a:p>
                <a:pPr marL="0" indent="0">
                  <a:buNone/>
                </a:pPr>
                <a:r>
                  <a:rPr lang="en-US" u="sng" dirty="0"/>
                  <a:t>SSD Reconstruction [</a:t>
                </a:r>
                <a:r>
                  <a:rPr lang="en-US" u="sng" dirty="0" err="1"/>
                  <a:t>Calakli</a:t>
                </a:r>
                <a:r>
                  <a:rPr lang="en-US" u="sng" dirty="0"/>
                  <a:t> </a:t>
                </a:r>
                <a:r>
                  <a:rPr lang="en-US" i="1" u="sng" dirty="0"/>
                  <a:t>et al.</a:t>
                </a:r>
                <a:r>
                  <a:rPr lang="en-US" u="sng" dirty="0"/>
                  <a:t>, 2011]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Input: 		Oriented points</a:t>
                </a:r>
              </a:p>
              <a:p>
                <a:pPr lvl="1"/>
                <a:r>
                  <a:rPr lang="en-US" dirty="0"/>
                  <a:t>Output:	Smoothed signed distance function </a:t>
                </a:r>
                <a:br>
                  <a:rPr lang="en-US" dirty="0"/>
                </a:br>
                <a:r>
                  <a:rPr lang="en-US" dirty="0"/>
                  <a:t>			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surface)</a:t>
                </a:r>
              </a:p>
              <a:p>
                <a:pPr lvl="1"/>
                <a:r>
                  <a:rPr lang="en-US" dirty="0"/>
                  <a:t>Algorithm:</a:t>
                </a:r>
              </a:p>
              <a:p>
                <a:pPr marL="914400" lvl="2" indent="0">
                  <a:buNone/>
                </a:pPr>
                <a:r>
                  <a:rPr lang="en-US" dirty="0"/>
                  <a:t>Solve for the function:</a:t>
                </a:r>
              </a:p>
              <a:p>
                <a:pPr lvl="3"/>
                <a:r>
                  <a:rPr lang="en-US" dirty="0"/>
                  <a:t>With zero bi-Laplacian</a:t>
                </a:r>
              </a:p>
              <a:p>
                <a:pPr lvl="3"/>
                <a:r>
                  <a:rPr lang="en-US" dirty="0"/>
                  <a:t>Evaluating to zero at samples</a:t>
                </a:r>
              </a:p>
              <a:p>
                <a:pPr lvl="3"/>
                <a:r>
                  <a:rPr lang="en-US" dirty="0"/>
                  <a:t>With gradients matching the </a:t>
                </a:r>
                <a:r>
                  <a:rPr lang="en-US" dirty="0" err="1"/>
                  <a:t>normals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FAFBA4-944D-440C-B472-FD96E9F4C6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684838"/>
              </a:xfrm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728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7B7B6-AC79-4BF0-8774-F9005A98D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(2/4)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FAFBA4-944D-440C-B472-FD96E9F4C6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6848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u="sng" dirty="0"/>
              </a:p>
              <a:p>
                <a:pPr marL="0" indent="0">
                  <a:buNone/>
                </a:pPr>
                <a:endParaRPr lang="en-US" u="sng" dirty="0"/>
              </a:p>
              <a:p>
                <a:pPr marL="0" indent="0">
                  <a:buNone/>
                </a:pPr>
                <a:r>
                  <a:rPr lang="en-US" u="sng" dirty="0"/>
                  <a:t>SSD Reconstruction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System: </a:t>
                </a:r>
                <a:r>
                  <a:rPr lang="en-US" dirty="0"/>
                  <a:t>bi-Laplacian</a:t>
                </a:r>
              </a:p>
              <a:p>
                <a:pPr lvl="1"/>
                <a:r>
                  <a:rPr lang="en-US" dirty="0"/>
                  <a:t>Dimensions: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:pPr lvl="1"/>
                <a:r>
                  <a:rPr lang="en-US" b="0" dirty="0">
                    <a:solidFill>
                      <a:schemeClr val="tx1"/>
                    </a:solidFill>
                  </a:rPr>
                  <a:t>System degree: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/>
                  <a:t>Adaptation: input samples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FAFBA4-944D-440C-B472-FD96E9F4C6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684838"/>
              </a:xfrm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0583105A-F86E-47CE-B782-0F62A303619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128" y="1216152"/>
            <a:ext cx="3200400" cy="320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282631-9494-4642-A7F3-90B33F52C24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448" y="2743200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45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3C666337-E30A-4415-B154-924A52F77EED}"/>
              </a:ext>
            </a:extLst>
          </p:cNvPr>
          <p:cNvSpPr txBox="1"/>
          <p:nvPr/>
        </p:nvSpPr>
        <p:spPr>
          <a:xfrm>
            <a:off x="3153228" y="5867400"/>
            <a:ext cx="2815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input points: 6M</a:t>
            </a:r>
          </a:p>
          <a:p>
            <a:pPr algn="ctr"/>
            <a:r>
              <a:rPr lang="en-US" sz="2400" b="1" dirty="0"/>
              <a:t>resolution: 1024</a:t>
            </a:r>
            <a:r>
              <a:rPr lang="en-US" sz="2400" b="1" baseline="30000" dirty="0"/>
              <a:t>3</a:t>
            </a:r>
            <a:r>
              <a:rPr lang="en-US" sz="2400" b="1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B7B6-AC79-4BF0-8774-F9005A98D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(2/4)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AFBA4-944D-440C-B472-FD96E9F4C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227638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6BCCA0-AC8C-4110-9977-114DF8265936}"/>
              </a:ext>
            </a:extLst>
          </p:cNvPr>
          <p:cNvSpPr txBox="1"/>
          <p:nvPr/>
        </p:nvSpPr>
        <p:spPr>
          <a:xfrm>
            <a:off x="1219200" y="17526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adaptive multigrid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AFF65A-53A4-4FBF-BD7E-510E8BE5EDAF}"/>
              </a:ext>
            </a:extLst>
          </p:cNvPr>
          <p:cNvSpPr txBox="1"/>
          <p:nvPr/>
        </p:nvSpPr>
        <p:spPr>
          <a:xfrm>
            <a:off x="1219200" y="4905383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Time: 31 / 77  (s)</a:t>
            </a:r>
          </a:p>
          <a:p>
            <a:r>
              <a:rPr lang="en-US" dirty="0"/>
              <a:t>Memory: 627 (MB)</a:t>
            </a:r>
          </a:p>
          <a:p>
            <a:r>
              <a:rPr lang="en-US" dirty="0"/>
              <a:t>Degree: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3A21FA-B1F0-40E7-A922-925DCF371848}"/>
              </a:ext>
            </a:extLst>
          </p:cNvPr>
          <p:cNvSpPr txBox="1"/>
          <p:nvPr/>
        </p:nvSpPr>
        <p:spPr>
          <a:xfrm>
            <a:off x="5181600" y="17526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a typeface="Cambria Math" panose="02040503050406030204" pitchFamily="18" charset="0"/>
              </a:rPr>
              <a:t>[</a:t>
            </a:r>
            <a:r>
              <a:rPr lang="en-US" sz="2400" b="1" dirty="0" err="1">
                <a:ea typeface="Cambria Math" panose="02040503050406030204" pitchFamily="18" charset="0"/>
              </a:rPr>
              <a:t>Calakli</a:t>
            </a:r>
            <a:r>
              <a:rPr lang="en-US" sz="2400" b="1" dirty="0">
                <a:ea typeface="Cambria Math" panose="02040503050406030204" pitchFamily="18" charset="0"/>
              </a:rPr>
              <a:t> </a:t>
            </a:r>
            <a:r>
              <a:rPr lang="en-US" sz="2400" b="1" i="1" dirty="0">
                <a:ea typeface="Cambria Math" panose="02040503050406030204" pitchFamily="18" charset="0"/>
              </a:rPr>
              <a:t>et al</a:t>
            </a:r>
            <a:r>
              <a:rPr lang="en-US" sz="2400" b="1" dirty="0">
                <a:ea typeface="Cambria Math" panose="02040503050406030204" pitchFamily="18" charset="0"/>
              </a:rPr>
              <a:t>., 2011]</a:t>
            </a:r>
            <a:endParaRPr lang="en-US" sz="2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160E20-B150-488C-9475-7A342B60E4BF}"/>
              </a:ext>
            </a:extLst>
          </p:cNvPr>
          <p:cNvSpPr txBox="1"/>
          <p:nvPr/>
        </p:nvSpPr>
        <p:spPr>
          <a:xfrm>
            <a:off x="5181600" y="4916269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Time: 142  (s)</a:t>
            </a:r>
          </a:p>
          <a:p>
            <a:r>
              <a:rPr lang="en-US" dirty="0"/>
              <a:t>Memory: 2516 (MB)</a:t>
            </a:r>
          </a:p>
          <a:p>
            <a:r>
              <a:rPr lang="en-US" dirty="0"/>
              <a:t>Degree: 1 + finite-differences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01A24C-9F22-4F9B-AD88-9DE460B9FA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52" y="2200656"/>
            <a:ext cx="2743200" cy="2743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6F64A6-FFC4-4F7F-9B86-CC897BCA72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648" y="2200656"/>
            <a:ext cx="2743200" cy="27432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011B0F1E-804F-4B5E-810F-3D62EB284F75}"/>
                  </a:ext>
                </a:extLst>
              </p:cNvPr>
              <p:cNvSpPr/>
              <p:nvPr/>
            </p:nvSpPr>
            <p:spPr>
              <a:xfrm>
                <a:off x="533400" y="5834190"/>
                <a:ext cx="8004048" cy="87141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sz="2400" dirty="0"/>
                  <a:t>Can be solved using streaming/parallel GS (instead of CG)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System solved more efficiently in less memory</a:t>
                </a:r>
              </a:p>
            </p:txBody>
          </p:sp>
        </mc:Choice>
        <mc:Fallback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011B0F1E-804F-4B5E-810F-3D62EB284F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834190"/>
                <a:ext cx="8004048" cy="871410"/>
              </a:xfrm>
              <a:prstGeom prst="roundRect">
                <a:avLst/>
              </a:prstGeom>
              <a:blipFill>
                <a:blip r:embed="rId5"/>
                <a:stretch>
                  <a:fillRect l="-380" t="-1361" b="-1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551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7B7B6-AC79-4BF0-8774-F9005A98D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(3/4)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AFBA4-944D-440C-B472-FD96E9F4C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6848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u="sng" dirty="0"/>
              <a:t>Geodesics in Heat [Crane </a:t>
            </a:r>
            <a:r>
              <a:rPr lang="en-US" i="1" u="sng" dirty="0"/>
              <a:t>et al.</a:t>
            </a:r>
            <a:r>
              <a:rPr lang="en-US" u="sng" dirty="0"/>
              <a:t>, 2013]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Input:		Triangle mesh</a:t>
            </a:r>
          </a:p>
          <a:p>
            <a:pPr lvl="1"/>
            <a:r>
              <a:rPr lang="en-US" dirty="0"/>
              <a:t>Output: 	Unsigned distance function</a:t>
            </a:r>
          </a:p>
          <a:p>
            <a:pPr lvl="1"/>
            <a:r>
              <a:rPr lang="en-US" dirty="0"/>
              <a:t>Algorithm:</a:t>
            </a:r>
          </a:p>
          <a:p>
            <a:pPr marL="914400" lvl="2" indent="0">
              <a:buNone/>
            </a:pPr>
            <a:r>
              <a:rPr lang="en-US" dirty="0"/>
              <a:t>Solve for the function:</a:t>
            </a:r>
          </a:p>
          <a:p>
            <a:pPr lvl="3"/>
            <a:r>
              <a:rPr lang="en-US" dirty="0"/>
              <a:t>Diffuse a delta function of the mesh</a:t>
            </a:r>
          </a:p>
          <a:p>
            <a:pPr lvl="3"/>
            <a:r>
              <a:rPr lang="en-US" dirty="0"/>
              <a:t>Compute the (negated) gradient and normalize</a:t>
            </a:r>
          </a:p>
          <a:p>
            <a:pPr lvl="3"/>
            <a:r>
              <a:rPr lang="en-US" dirty="0"/>
              <a:t>Solve for the function whose gradients best match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78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4ED5A2-8A63-4826-823A-3985920073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81307"/>
            <a:ext cx="1982855" cy="19828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27B7B6-AC79-4BF0-8774-F9005A98D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(3/4)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FAFBA4-944D-440C-B472-FD96E9F4C6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6848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u="sng" dirty="0"/>
              </a:p>
              <a:p>
                <a:pPr marL="0" indent="0">
                  <a:buNone/>
                </a:pPr>
                <a:r>
                  <a:rPr lang="en-US" u="sng" dirty="0"/>
                  <a:t>Geodesics in Heat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System: </a:t>
                </a:r>
                <a:r>
                  <a:rPr lang="en-US" dirty="0"/>
                  <a:t>Laplacian (2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Dimensions: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:pPr lvl="1"/>
                <a:r>
                  <a:rPr lang="en-US" b="0" dirty="0">
                    <a:solidFill>
                      <a:schemeClr val="tx1"/>
                    </a:solidFill>
                  </a:rPr>
                  <a:t>System degree: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/>
                  <a:t>Adaptation: input surface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FAFBA4-944D-440C-B472-FD96E9F4C6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684838"/>
              </a:xfrm>
              <a:blipFill>
                <a:blip r:embed="rId3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2267A650-4747-48FF-B4C2-FE66039F44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286" y="1673090"/>
            <a:ext cx="3240314" cy="442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790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D68763B5-9729-4C83-A118-909A93C77C0D}"/>
              </a:ext>
            </a:extLst>
          </p:cNvPr>
          <p:cNvSpPr txBox="1"/>
          <p:nvPr/>
        </p:nvSpPr>
        <p:spPr>
          <a:xfrm>
            <a:off x="2590800" y="57912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input vertices: 214K</a:t>
            </a:r>
          </a:p>
          <a:p>
            <a:pPr algn="ctr"/>
            <a:r>
              <a:rPr lang="en-US" sz="2400" b="1" dirty="0"/>
              <a:t>resolution: 256</a:t>
            </a:r>
            <a:r>
              <a:rPr lang="en-US" sz="2400" b="1" baseline="30000" dirty="0"/>
              <a:t>3</a:t>
            </a:r>
            <a:r>
              <a:rPr lang="en-US" sz="2400" b="1" dirty="0"/>
              <a:t> / 512</a:t>
            </a:r>
            <a:r>
              <a:rPr lang="en-US" sz="2400" b="1" baseline="30000" dirty="0"/>
              <a:t>3</a:t>
            </a:r>
            <a:r>
              <a:rPr lang="en-US" sz="2400" b="1" dirty="0"/>
              <a:t> / 1024</a:t>
            </a:r>
            <a:r>
              <a:rPr lang="en-US" sz="2400" b="1" baseline="30000" dirty="0"/>
              <a:t>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B7B6-AC79-4BF0-8774-F9005A98D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(3/4)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AFBA4-944D-440C-B472-FD96E9F4C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227638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6BCCA0-AC8C-4110-9977-114DF8265936}"/>
              </a:ext>
            </a:extLst>
          </p:cNvPr>
          <p:cNvSpPr txBox="1"/>
          <p:nvPr/>
        </p:nvSpPr>
        <p:spPr>
          <a:xfrm>
            <a:off x="1219200" y="1755648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adaptive multigrid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AFF65A-53A4-4FBF-BD7E-510E8BE5EDAF}"/>
              </a:ext>
            </a:extLst>
          </p:cNvPr>
          <p:cNvSpPr txBox="1"/>
          <p:nvPr/>
        </p:nvSpPr>
        <p:spPr>
          <a:xfrm>
            <a:off x="1219200" y="4905383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Time: 3 / 8 / 26  (s)</a:t>
            </a:r>
          </a:p>
          <a:p>
            <a:r>
              <a:rPr lang="en-US" dirty="0"/>
              <a:t>Memory: 47 / 157 / 586 (MB)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3A21FA-B1F0-40E7-A922-925DCF371848}"/>
              </a:ext>
            </a:extLst>
          </p:cNvPr>
          <p:cNvSpPr txBox="1"/>
          <p:nvPr/>
        </p:nvSpPr>
        <p:spPr>
          <a:xfrm>
            <a:off x="5181600" y="17526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a typeface="Cambria Math" panose="02040503050406030204" pitchFamily="18" charset="0"/>
              </a:rPr>
              <a:t>[Saito </a:t>
            </a:r>
            <a:r>
              <a:rPr lang="en-US" sz="2400" b="1" i="1" dirty="0">
                <a:ea typeface="Cambria Math" panose="02040503050406030204" pitchFamily="18" charset="0"/>
              </a:rPr>
              <a:t>et al</a:t>
            </a:r>
            <a:r>
              <a:rPr lang="en-US" sz="2400" b="1" dirty="0">
                <a:ea typeface="Cambria Math" panose="02040503050406030204" pitchFamily="18" charset="0"/>
              </a:rPr>
              <a:t>., 1994]</a:t>
            </a:r>
            <a:endParaRPr lang="en-US" sz="2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160E20-B150-488C-9475-7A342B60E4BF}"/>
              </a:ext>
            </a:extLst>
          </p:cNvPr>
          <p:cNvSpPr txBox="1"/>
          <p:nvPr/>
        </p:nvSpPr>
        <p:spPr>
          <a:xfrm>
            <a:off x="5181600" y="4916269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Time: 1 / 5 / 72  (s)</a:t>
            </a:r>
          </a:p>
          <a:p>
            <a:r>
              <a:rPr lang="en-US" dirty="0"/>
              <a:t>Memory: 141 / 1037 / 8205 (MB)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080BBC2-2AC3-4773-8165-5E0C2108BD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52" y="2203704"/>
            <a:ext cx="2743200" cy="2743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3A1FBD94-45B0-4541-B986-10EC14D63EC4}"/>
                  </a:ext>
                </a:extLst>
              </p:cNvPr>
              <p:cNvSpPr/>
              <p:nvPr/>
            </p:nvSpPr>
            <p:spPr>
              <a:xfrm>
                <a:off x="2514600" y="5611686"/>
                <a:ext cx="4187952" cy="117011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sz="2400" dirty="0"/>
                  <a:t>Adaptive discretization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sublinear processing</a:t>
                </a:r>
              </a:p>
              <a:p>
                <a:pPr marL="342900" indent="-342900">
                  <a:buFont typeface="Wingdings" panose="05000000000000000000" pitchFamily="2" charset="2"/>
                  <a:buChar char="û"/>
                </a:pPr>
                <a:r>
                  <a:rPr lang="en-US" sz="2400" dirty="0"/>
                  <a:t>Approximate EDT</a:t>
                </a:r>
              </a:p>
            </p:txBody>
          </p:sp>
        </mc:Choice>
        <mc:Fallback xmlns="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3A1FBD94-45B0-4541-B986-10EC14D63E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611686"/>
                <a:ext cx="4187952" cy="1170114"/>
              </a:xfrm>
              <a:prstGeom prst="roundRect">
                <a:avLst/>
              </a:prstGeom>
              <a:blipFill>
                <a:blip r:embed="rId10"/>
                <a:stretch>
                  <a:fillRect l="-434" t="-4082" b="-1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E1A3C970-F602-4086-8C39-1AA9FC4B764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648" y="2203704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39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7B7B6-AC79-4BF0-8774-F9005A98D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(4/4)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AFBA4-944D-440C-B472-FD96E9F4C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6848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u="sng" dirty="0"/>
              <a:t>Image Stitching [</a:t>
            </a:r>
            <a:r>
              <a:rPr lang="en-US" u="sng" dirty="0" err="1"/>
              <a:t>Agarwala</a:t>
            </a:r>
            <a:r>
              <a:rPr lang="en-US" u="sng" dirty="0"/>
              <a:t>, 2007]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Input:		Image composite</a:t>
            </a:r>
          </a:p>
          <a:p>
            <a:pPr lvl="1"/>
            <a:r>
              <a:rPr lang="en-US" dirty="0"/>
              <a:t>Output:	Seamless panorama</a:t>
            </a:r>
          </a:p>
          <a:p>
            <a:pPr lvl="1"/>
            <a:r>
              <a:rPr lang="en-US" dirty="0"/>
              <a:t>Algorithm: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Define a correction vector-field equal to</a:t>
            </a:r>
          </a:p>
          <a:p>
            <a:pPr lvl="3"/>
            <a:r>
              <a:rPr lang="en-US" dirty="0"/>
              <a:t>negative of the composite gradient across the seams</a:t>
            </a:r>
          </a:p>
          <a:p>
            <a:pPr lvl="3"/>
            <a:r>
              <a:rPr lang="en-US" dirty="0"/>
              <a:t>zero everywhere else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Solve for the function whose gradient best matches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Add the function to the composite</a:t>
            </a:r>
          </a:p>
        </p:txBody>
      </p:sp>
    </p:spTree>
    <p:extLst>
      <p:ext uri="{BB962C8B-B14F-4D97-AF65-F5344CB8AC3E}">
        <p14:creationId xmlns:p14="http://schemas.microsoft.com/office/powerpoint/2010/main" val="47927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7B7B6-AC79-4BF0-8774-F9005A98D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(4/4)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FAFBA4-944D-440C-B472-FD96E9F4C6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6848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u="sng" dirty="0"/>
              </a:p>
              <a:p>
                <a:pPr marL="0" indent="0">
                  <a:buNone/>
                </a:pPr>
                <a:endParaRPr lang="en-US" u="sng" dirty="0"/>
              </a:p>
              <a:p>
                <a:pPr marL="0" indent="0">
                  <a:buNone/>
                </a:pPr>
                <a:r>
                  <a:rPr lang="en-US" u="sng" dirty="0"/>
                  <a:t>Image Stitching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System: </a:t>
                </a:r>
                <a:r>
                  <a:rPr lang="en-US" i="0" dirty="0">
                    <a:latin typeface="+mj-lt"/>
                  </a:rPr>
                  <a:t>L</a:t>
                </a:r>
                <a:r>
                  <a:rPr lang="en-US" b="0" i="0" dirty="0">
                    <a:latin typeface="+mj-lt"/>
                  </a:rPr>
                  <a:t>aplacian</a:t>
                </a:r>
              </a:p>
              <a:p>
                <a:pPr lvl="1"/>
                <a:r>
                  <a:rPr lang="en-US" dirty="0"/>
                  <a:t>Dimensions: 2</a:t>
                </a:r>
              </a:p>
              <a:p>
                <a:pPr lvl="1"/>
                <a:r>
                  <a:rPr lang="en-US" b="0" dirty="0">
                    <a:solidFill>
                      <a:schemeClr val="tx1"/>
                    </a:solidFill>
                  </a:rPr>
                  <a:t>System degree: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b="0" dirty="0">
                    <a:solidFill>
                      <a:schemeClr val="tx1"/>
                    </a:solidFill>
                  </a:rPr>
                  <a:t>Constraint degree: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1/0, </a:t>
                </a:r>
                <a:r>
                  <a:rPr lang="en-US" dirty="0"/>
                  <a:t>0/1</a:t>
                </a:r>
                <a:endParaRPr lang="en-US" b="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/>
                  <a:t>Adaptation: seams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FAFBA4-944D-440C-B472-FD96E9F4C6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684838"/>
              </a:xfrm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AE1212F4-240F-4055-9D12-99D81F0639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677" y="918851"/>
            <a:ext cx="5171123" cy="19005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57C5A7-B966-4BD5-A3DD-8975A960E0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254168"/>
            <a:ext cx="5181600" cy="19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69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/>
          <p:cNvSpPr/>
          <p:nvPr/>
        </p:nvSpPr>
        <p:spPr>
          <a:xfrm>
            <a:off x="3973147" y="4982976"/>
            <a:ext cx="12954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5073475" y="5785584"/>
            <a:ext cx="306705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808095" y="5584692"/>
            <a:ext cx="306705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51" idx="1"/>
          </p:cNvCxnSpPr>
          <p:nvPr/>
        </p:nvCxnSpPr>
        <p:spPr>
          <a:xfrm>
            <a:off x="2519680" y="3463040"/>
            <a:ext cx="326136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Multigrid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880"/>
            <a:ext cx="8382000" cy="5257800"/>
          </a:xfrm>
        </p:spPr>
        <p:txBody>
          <a:bodyPr tIns="45720">
            <a:normAutofit/>
          </a:bodyPr>
          <a:lstStyle/>
          <a:p>
            <a:pPr marL="0" indent="0">
              <a:buNone/>
            </a:pPr>
            <a:r>
              <a:rPr lang="en-US" u="sng" dirty="0"/>
              <a:t>V-Cycle Algorithm</a:t>
            </a:r>
            <a:r>
              <a:rPr lang="en-US" dirty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The process is recursed for the low-res problem</a:t>
            </a:r>
          </a:p>
          <a:p>
            <a:pPr marL="0" indent="0">
              <a:buNone/>
            </a:pPr>
            <a:endParaRPr lang="en-US" sz="2400" u="sng" dirty="0"/>
          </a:p>
        </p:txBody>
      </p:sp>
      <p:sp>
        <p:nvSpPr>
          <p:cNvPr id="59" name="Content Placeholder 2"/>
          <p:cNvSpPr txBox="1">
            <a:spLocks/>
          </p:cNvSpPr>
          <p:nvPr/>
        </p:nvSpPr>
        <p:spPr>
          <a:xfrm>
            <a:off x="457200" y="1395480"/>
            <a:ext cx="8229600" cy="525780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Group 21"/>
          <p:cNvGrpSpPr/>
          <p:nvPr/>
        </p:nvGrpSpPr>
        <p:grpSpPr>
          <a:xfrm>
            <a:off x="350980" y="2333724"/>
            <a:ext cx="1217295" cy="1623060"/>
            <a:chOff x="154305" y="2796540"/>
            <a:chExt cx="1217295" cy="1623060"/>
          </a:xfrm>
        </p:grpSpPr>
        <p:pic>
          <p:nvPicPr>
            <p:cNvPr id="24" name="Picture 3" descr="F:\Research\Streaming2DMultiGrid\Code\Test\misha.small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4305" y="2796540"/>
              <a:ext cx="1217295" cy="162306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25" name="Rounded Rectangle 24"/>
            <p:cNvSpPr/>
            <p:nvPr/>
          </p:nvSpPr>
          <p:spPr>
            <a:xfrm>
              <a:off x="286328" y="4114800"/>
              <a:ext cx="990600" cy="304800"/>
            </a:xfrm>
            <a:prstGeom prst="roundRect">
              <a:avLst/>
            </a:prstGeom>
            <a:solidFill>
              <a:schemeClr val="bg1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Constraint</a:t>
              </a:r>
            </a:p>
          </p:txBody>
        </p:sp>
      </p:grpSp>
      <p:grpSp>
        <p:nvGrpSpPr>
          <p:cNvPr id="5" name="Group 16"/>
          <p:cNvGrpSpPr/>
          <p:nvPr/>
        </p:nvGrpSpPr>
        <p:grpSpPr>
          <a:xfrm>
            <a:off x="1325420" y="2654736"/>
            <a:ext cx="1229960" cy="1627632"/>
            <a:chOff x="2810164" y="3096768"/>
            <a:chExt cx="1229960" cy="1627632"/>
          </a:xfrm>
        </p:grpSpPr>
        <p:pic>
          <p:nvPicPr>
            <p:cNvPr id="18" name="Picture 2" descr="F:\Research\Streaming2DMultiGrid\Test\Spain\spain.0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19400" y="3096768"/>
              <a:ext cx="1220724" cy="162763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9" name="Rounded Rectangle 18"/>
            <p:cNvSpPr/>
            <p:nvPr/>
          </p:nvSpPr>
          <p:spPr>
            <a:xfrm>
              <a:off x="2810164" y="4413654"/>
              <a:ext cx="1219200" cy="304800"/>
            </a:xfrm>
            <a:prstGeom prst="roundRect">
              <a:avLst/>
            </a:prstGeom>
            <a:solidFill>
              <a:schemeClr val="bg1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i="1" dirty="0">
                  <a:solidFill>
                    <a:schemeClr val="tx1"/>
                  </a:solidFill>
                </a:rPr>
                <a:t>Best-Guess</a:t>
              </a:r>
              <a:endParaRPr lang="en-US" sz="1200" i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31"/>
          <p:cNvGrpSpPr/>
          <p:nvPr/>
        </p:nvGrpSpPr>
        <p:grpSpPr>
          <a:xfrm>
            <a:off x="1496292" y="2938752"/>
            <a:ext cx="1220724" cy="1627632"/>
            <a:chOff x="3962400" y="3246580"/>
            <a:chExt cx="1220724" cy="1627632"/>
          </a:xfrm>
        </p:grpSpPr>
        <p:pic>
          <p:nvPicPr>
            <p:cNvPr id="33" name="Picture 3" descr="F:\Research\Streaming2DMultiGrid\Test\Spain\spain.10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62400" y="3246580"/>
              <a:ext cx="1220724" cy="162763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34" name="Rounded Rectangle 33"/>
            <p:cNvSpPr/>
            <p:nvPr/>
          </p:nvSpPr>
          <p:spPr>
            <a:xfrm>
              <a:off x="4075544" y="4560452"/>
              <a:ext cx="990600" cy="304800"/>
            </a:xfrm>
            <a:prstGeom prst="roundRect">
              <a:avLst/>
            </a:prstGeom>
            <a:solidFill>
              <a:schemeClr val="bg1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i="1" dirty="0">
                  <a:solidFill>
                    <a:schemeClr val="tx1"/>
                  </a:solidFill>
                </a:rPr>
                <a:t>Iterated</a:t>
              </a:r>
            </a:p>
          </p:txBody>
        </p:sp>
      </p:grpSp>
      <p:cxnSp>
        <p:nvCxnSpPr>
          <p:cNvPr id="14" name="Elbow Connector 33"/>
          <p:cNvCxnSpPr/>
          <p:nvPr/>
        </p:nvCxnSpPr>
        <p:spPr>
          <a:xfrm rot="16200000" flipH="1">
            <a:off x="630384" y="4308920"/>
            <a:ext cx="1626752" cy="922480"/>
          </a:xfrm>
          <a:prstGeom prst="bentConnector2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25"/>
          <p:cNvGrpSpPr/>
          <p:nvPr/>
        </p:nvGrpSpPr>
        <p:grpSpPr>
          <a:xfrm>
            <a:off x="2592705" y="4772124"/>
            <a:ext cx="1217295" cy="1623060"/>
            <a:chOff x="2592705" y="5234940"/>
            <a:chExt cx="1217295" cy="1623060"/>
          </a:xfrm>
        </p:grpSpPr>
        <p:pic>
          <p:nvPicPr>
            <p:cNvPr id="15" name="Picture 4" descr="F:\Research\Streaming2DMultiGrid\Code\Test\res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92705" y="5234940"/>
              <a:ext cx="1217295" cy="162306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16" name="Rounded Rectangle 15"/>
            <p:cNvSpPr/>
            <p:nvPr/>
          </p:nvSpPr>
          <p:spPr>
            <a:xfrm>
              <a:off x="2706256" y="6553200"/>
              <a:ext cx="990600" cy="304800"/>
            </a:xfrm>
            <a:prstGeom prst="roundRect">
              <a:avLst/>
            </a:prstGeom>
            <a:solidFill>
              <a:schemeClr val="bg1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Residual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0" name="Straight Connector 19"/>
          <p:cNvCxnSpPr/>
          <p:nvPr/>
        </p:nvCxnSpPr>
        <p:spPr>
          <a:xfrm rot="5400000">
            <a:off x="1683133" y="4978751"/>
            <a:ext cx="826652" cy="19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235200" y="5583536"/>
            <a:ext cx="306705" cy="11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7200" y="1700784"/>
            <a:ext cx="76434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Consolas" pitchFamily="49" charset="0"/>
                <a:cs typeface="Arial" pitchFamily="34" charset="0"/>
              </a:rPr>
              <a:t>Perform a few updates on the high-res problem</a:t>
            </a:r>
          </a:p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57200" y="1700784"/>
            <a:ext cx="56220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200" dirty="0">
                <a:latin typeface="Consolas" pitchFamily="49" charset="0"/>
                <a:cs typeface="Arial" pitchFamily="34" charset="0"/>
              </a:rPr>
              <a:t>Compute the residual constraints</a:t>
            </a:r>
          </a:p>
        </p:txBody>
      </p:sp>
      <p:grpSp>
        <p:nvGrpSpPr>
          <p:cNvPr id="8" name="Group 29"/>
          <p:cNvGrpSpPr/>
          <p:nvPr/>
        </p:nvGrpSpPr>
        <p:grpSpPr>
          <a:xfrm>
            <a:off x="4142508" y="5129804"/>
            <a:ext cx="688112" cy="932872"/>
            <a:chOff x="4142508" y="5592620"/>
            <a:chExt cx="688112" cy="932872"/>
          </a:xfrm>
        </p:grpSpPr>
        <p:pic>
          <p:nvPicPr>
            <p:cNvPr id="27" name="Picture 3" descr="F:\Research\Streaming2DMultiGrid\Code\Test\misha.small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144819" y="5592620"/>
              <a:ext cx="685801" cy="91440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28" name="Rounded Rectangle 27"/>
            <p:cNvSpPr/>
            <p:nvPr/>
          </p:nvSpPr>
          <p:spPr>
            <a:xfrm>
              <a:off x="4142508" y="6296892"/>
              <a:ext cx="685800" cy="228600"/>
            </a:xfrm>
            <a:prstGeom prst="roundRect">
              <a:avLst/>
            </a:prstGeom>
            <a:solidFill>
              <a:schemeClr val="bg1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Desired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57200" y="1700784"/>
            <a:ext cx="57775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200" dirty="0">
                <a:latin typeface="Consolas" pitchFamily="49" charset="0"/>
                <a:cs typeface="Arial" pitchFamily="34" charset="0"/>
              </a:rPr>
              <a:t>Down-sample, solve, and up-sample</a:t>
            </a:r>
          </a:p>
        </p:txBody>
      </p:sp>
      <p:grpSp>
        <p:nvGrpSpPr>
          <p:cNvPr id="9" name="Group 31"/>
          <p:cNvGrpSpPr/>
          <p:nvPr/>
        </p:nvGrpSpPr>
        <p:grpSpPr>
          <a:xfrm>
            <a:off x="4419599" y="5300676"/>
            <a:ext cx="685801" cy="914400"/>
            <a:chOff x="4419599" y="5763492"/>
            <a:chExt cx="685801" cy="914400"/>
          </a:xfrm>
        </p:grpSpPr>
        <p:pic>
          <p:nvPicPr>
            <p:cNvPr id="35" name="Picture 3" descr="F:\Research\Streaming2DMultiGrid\Code\Test\misha.small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19599" y="5763492"/>
              <a:ext cx="685801" cy="914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36" name="Rounded Rectangle 35"/>
            <p:cNvSpPr/>
            <p:nvPr/>
          </p:nvSpPr>
          <p:spPr>
            <a:xfrm>
              <a:off x="4426524" y="6449292"/>
              <a:ext cx="667328" cy="228600"/>
            </a:xfrm>
            <a:prstGeom prst="roundRect">
              <a:avLst/>
            </a:prstGeom>
            <a:solidFill>
              <a:schemeClr val="bg1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i="1" dirty="0">
                  <a:solidFill>
                    <a:schemeClr val="tx1"/>
                  </a:solidFill>
                </a:rPr>
                <a:t>Solved</a:t>
              </a:r>
            </a:p>
          </p:txBody>
        </p:sp>
      </p:grpSp>
      <p:grpSp>
        <p:nvGrpSpPr>
          <p:cNvPr id="10" name="Group 40"/>
          <p:cNvGrpSpPr/>
          <p:nvPr/>
        </p:nvGrpSpPr>
        <p:grpSpPr>
          <a:xfrm>
            <a:off x="5382085" y="4772124"/>
            <a:ext cx="1217295" cy="1623060"/>
            <a:chOff x="5382085" y="5234940"/>
            <a:chExt cx="1217295" cy="1623060"/>
          </a:xfrm>
        </p:grpSpPr>
        <p:pic>
          <p:nvPicPr>
            <p:cNvPr id="38" name="Picture 4" descr="F:\Research\Streaming2DMultiGrid\Code\Test\res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82085" y="5234940"/>
              <a:ext cx="1217295" cy="162306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40" name="Rounded Rectangle 39"/>
            <p:cNvSpPr/>
            <p:nvPr/>
          </p:nvSpPr>
          <p:spPr>
            <a:xfrm>
              <a:off x="5417124" y="6629400"/>
              <a:ext cx="1154548" cy="228600"/>
            </a:xfrm>
            <a:prstGeom prst="roundRect">
              <a:avLst/>
            </a:prstGeom>
            <a:solidFill>
              <a:schemeClr val="bg1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i="1" dirty="0">
                  <a:solidFill>
                    <a:schemeClr val="tx1"/>
                  </a:solidFill>
                </a:rPr>
                <a:t>Up-Sampled</a:t>
              </a:r>
            </a:p>
          </p:txBody>
        </p:sp>
      </p:grpSp>
      <p:cxnSp>
        <p:nvCxnSpPr>
          <p:cNvPr id="46" name="Straight Connector 45"/>
          <p:cNvCxnSpPr>
            <a:endCxn id="51" idx="2"/>
          </p:cNvCxnSpPr>
          <p:nvPr/>
        </p:nvCxnSpPr>
        <p:spPr>
          <a:xfrm rot="16200000" flipV="1">
            <a:off x="5436379" y="4224261"/>
            <a:ext cx="10957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1" idx="3"/>
          </p:cNvCxnSpPr>
          <p:nvPr/>
        </p:nvCxnSpPr>
        <p:spPr>
          <a:xfrm flipV="1">
            <a:off x="6187440" y="3472914"/>
            <a:ext cx="259540" cy="28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48"/>
          <p:cNvGrpSpPr/>
          <p:nvPr/>
        </p:nvGrpSpPr>
        <p:grpSpPr>
          <a:xfrm>
            <a:off x="6445075" y="2661384"/>
            <a:ext cx="1219200" cy="1623060"/>
            <a:chOff x="6445075" y="3124200"/>
            <a:chExt cx="1219200" cy="1623060"/>
          </a:xfrm>
        </p:grpSpPr>
        <p:pic>
          <p:nvPicPr>
            <p:cNvPr id="43" name="Picture 3" descr="F:\Research\Streaming2DMultiGrid\Code\Test\misha.small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446980" y="3124200"/>
              <a:ext cx="1217295" cy="162306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48" name="Rounded Rectangle 47"/>
            <p:cNvSpPr/>
            <p:nvPr/>
          </p:nvSpPr>
          <p:spPr>
            <a:xfrm>
              <a:off x="6445075" y="4432126"/>
              <a:ext cx="1219200" cy="304800"/>
            </a:xfrm>
            <a:prstGeom prst="roundRect">
              <a:avLst/>
            </a:prstGeom>
            <a:solidFill>
              <a:schemeClr val="bg1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i="1" dirty="0">
                  <a:solidFill>
                    <a:schemeClr val="tx1"/>
                  </a:solidFill>
                </a:rPr>
                <a:t>Best-Guess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457200" y="1700784"/>
            <a:ext cx="62440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200" dirty="0">
                <a:latin typeface="Consolas" pitchFamily="49" charset="0"/>
                <a:cs typeface="Arial" pitchFamily="34" charset="0"/>
              </a:rPr>
              <a:t>Sum the low-res and high-res results</a:t>
            </a:r>
          </a:p>
        </p:txBody>
      </p:sp>
      <p:grpSp>
        <p:nvGrpSpPr>
          <p:cNvPr id="12" name="Group 62"/>
          <p:cNvGrpSpPr/>
          <p:nvPr/>
        </p:nvGrpSpPr>
        <p:grpSpPr>
          <a:xfrm>
            <a:off x="6599380" y="2943324"/>
            <a:ext cx="1217295" cy="1623060"/>
            <a:chOff x="6402705" y="3406140"/>
            <a:chExt cx="1217295" cy="1623060"/>
          </a:xfrm>
        </p:grpSpPr>
        <p:pic>
          <p:nvPicPr>
            <p:cNvPr id="52" name="Picture 2" descr="F:\Research\Streaming2DMultiGrid\Code\Test\misha.small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402705" y="3406140"/>
              <a:ext cx="1217295" cy="162306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53" name="Rounded Rectangle 52"/>
            <p:cNvSpPr/>
            <p:nvPr/>
          </p:nvSpPr>
          <p:spPr>
            <a:xfrm>
              <a:off x="6513944" y="4724400"/>
              <a:ext cx="990600" cy="304800"/>
            </a:xfrm>
            <a:prstGeom prst="roundRect">
              <a:avLst/>
            </a:prstGeom>
            <a:solidFill>
              <a:schemeClr val="bg1"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i="1" dirty="0">
                  <a:solidFill>
                    <a:schemeClr val="tx1"/>
                  </a:solidFill>
                </a:rPr>
                <a:t>Iterated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57200" y="1700784"/>
            <a:ext cx="48445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sz="2200" dirty="0">
                <a:latin typeface="Consolas" pitchFamily="49" charset="0"/>
                <a:cs typeface="Arial" pitchFamily="34" charset="0"/>
              </a:rPr>
              <a:t>Refine the high-res problem</a:t>
            </a:r>
            <a:endParaRPr lang="en-US" sz="2200" b="1" dirty="0">
              <a:latin typeface="Consolas" pitchFamily="49" charset="0"/>
              <a:cs typeface="Arial" pitchFamily="34" charset="0"/>
            </a:endParaRPr>
          </a:p>
        </p:txBody>
      </p:sp>
      <p:sp>
        <p:nvSpPr>
          <p:cNvPr id="51" name="Rectangle 50"/>
          <p:cNvSpPr>
            <a:spLocks noChangeAspect="1"/>
          </p:cNvSpPr>
          <p:nvPr/>
        </p:nvSpPr>
        <p:spPr>
          <a:xfrm>
            <a:off x="5781040" y="3270000"/>
            <a:ext cx="406400" cy="40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73152" rtlCol="0" anchor="ctr" anchorCtr="0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+</a:t>
            </a:r>
            <a:endParaRPr lang="en-US" sz="4400" dirty="0"/>
          </a:p>
        </p:txBody>
      </p:sp>
      <p:sp>
        <p:nvSpPr>
          <p:cNvPr id="70" name="Rectangle 69"/>
          <p:cNvSpPr>
            <a:spLocks noChangeAspect="1"/>
          </p:cNvSpPr>
          <p:nvPr/>
        </p:nvSpPr>
        <p:spPr>
          <a:xfrm>
            <a:off x="1899920" y="5383280"/>
            <a:ext cx="406400" cy="406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02920" bIns="0" rtlCol="0" anchor="b" anchorCtr="0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-</a:t>
            </a:r>
            <a:endParaRPr 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2176017"/>
      </p:ext>
    </p:extLst>
  </p:cSld>
  <p:clrMapOvr>
    <a:masterClrMapping/>
  </p:clrMapOvr>
  <p:transition advTm="363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"/>
                            </p:stCondLst>
                            <p:childTnLst>
                              <p:par>
                                <p:cTn id="50" presetID="18" presetClass="entr" presetSubtype="6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4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8" presetClass="entr" presetSubtype="3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22" grpId="0"/>
      <p:bldP spid="22" grpId="1"/>
      <p:bldP spid="23" grpId="0"/>
      <p:bldP spid="23" grpId="1"/>
      <p:bldP spid="31" grpId="0"/>
      <p:bldP spid="31" grpId="1"/>
      <p:bldP spid="50" grpId="0"/>
      <p:bldP spid="50" grpId="1"/>
      <p:bldP spid="54" grpId="0"/>
      <p:bldP spid="54" grpId="1"/>
      <p:bldP spid="51" grpId="0" animBg="1"/>
      <p:bldP spid="7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AFBA4-944D-440C-B472-FD96E9F4C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227638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5B1AFAD1-F3EE-44CE-9FFB-658FB42DE77E}"/>
              </a:ext>
            </a:extLst>
          </p:cNvPr>
          <p:cNvSpPr/>
          <p:nvPr/>
        </p:nvSpPr>
        <p:spPr>
          <a:xfrm>
            <a:off x="2872058" y="4648200"/>
            <a:ext cx="534445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B7B6-AC79-4BF0-8774-F9005A98D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(4/4)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1EB38314-BCAA-4FA2-A120-33274EB9C3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395" y="914400"/>
            <a:ext cx="6655405" cy="2446070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E8244F81-4EBF-4148-BED4-8BE73FFD5D2A}"/>
              </a:ext>
            </a:extLst>
          </p:cNvPr>
          <p:cNvGrpSpPr/>
          <p:nvPr/>
        </p:nvGrpSpPr>
        <p:grpSpPr>
          <a:xfrm>
            <a:off x="6266087" y="3584448"/>
            <a:ext cx="2420713" cy="3202284"/>
            <a:chOff x="6266087" y="3584448"/>
            <a:chExt cx="2420713" cy="320228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FEA1832-9C9E-45AC-977D-554381F53978}"/>
                </a:ext>
              </a:extLst>
            </p:cNvPr>
            <p:cNvSpPr txBox="1"/>
            <p:nvPr/>
          </p:nvSpPr>
          <p:spPr>
            <a:xfrm flipH="1">
              <a:off x="6266087" y="5955735"/>
              <a:ext cx="24207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stitched</a:t>
              </a:r>
              <a:br>
                <a:rPr lang="en-US" sz="2400" dirty="0"/>
              </a:br>
              <a:r>
                <a:rPr lang="en-US" sz="2400" dirty="0"/>
                <a:t>w/ dampening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55664474-0A3E-4C7C-8846-03DC7454C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9360" y="3584448"/>
              <a:ext cx="2377440" cy="2377440"/>
            </a:xfrm>
            <a:prstGeom prst="rect">
              <a:avLst/>
            </a:prstGeom>
            <a:ln w="50800">
              <a:solidFill>
                <a:schemeClr val="tx1"/>
              </a:solidFill>
            </a:ln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7F4FFFD-4B72-4506-9123-7D2890578E0D}"/>
              </a:ext>
            </a:extLst>
          </p:cNvPr>
          <p:cNvGrpSpPr/>
          <p:nvPr/>
        </p:nvGrpSpPr>
        <p:grpSpPr>
          <a:xfrm>
            <a:off x="256032" y="3584448"/>
            <a:ext cx="2421853" cy="2828487"/>
            <a:chOff x="256032" y="3584448"/>
            <a:chExt cx="2421853" cy="282848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D6D89E1-8DAA-4AEE-81BC-F212EDC5E9F0}"/>
                </a:ext>
              </a:extLst>
            </p:cNvPr>
            <p:cNvSpPr txBox="1"/>
            <p:nvPr/>
          </p:nvSpPr>
          <p:spPr>
            <a:xfrm flipH="1">
              <a:off x="257172" y="5951270"/>
              <a:ext cx="2420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input</a:t>
              </a: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5DDABB45-F6AE-462A-B81B-0B8BD089E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32" y="3584448"/>
              <a:ext cx="2377440" cy="2377440"/>
            </a:xfrm>
            <a:prstGeom prst="rect">
              <a:avLst/>
            </a:prstGeom>
            <a:ln w="50800">
              <a:solidFill>
                <a:schemeClr val="tx1"/>
              </a:solidFill>
            </a:ln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EA6BFF9-03DD-4421-A56A-B9BA846A85F6}"/>
              </a:ext>
            </a:extLst>
          </p:cNvPr>
          <p:cNvGrpSpPr/>
          <p:nvPr/>
        </p:nvGrpSpPr>
        <p:grpSpPr>
          <a:xfrm>
            <a:off x="3599087" y="3584448"/>
            <a:ext cx="2420713" cy="3197819"/>
            <a:chOff x="3599087" y="3584448"/>
            <a:chExt cx="2420713" cy="319781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86EF843-756A-4020-823C-5DDFADD72FB9}"/>
                </a:ext>
              </a:extLst>
            </p:cNvPr>
            <p:cNvSpPr txBox="1"/>
            <p:nvPr/>
          </p:nvSpPr>
          <p:spPr>
            <a:xfrm flipH="1">
              <a:off x="3599087" y="5951270"/>
              <a:ext cx="24207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stitched</a:t>
              </a:r>
              <a:br>
                <a:rPr lang="en-US" sz="2400" dirty="0"/>
              </a:br>
              <a:r>
                <a:rPr lang="en-US" sz="2400" dirty="0"/>
                <a:t>w/o dampening</a:t>
              </a: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90A0ABAE-6F48-4014-B28C-4A4B365FC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9312" y="3584448"/>
              <a:ext cx="2377440" cy="2377440"/>
            </a:xfrm>
            <a:prstGeom prst="rect">
              <a:avLst/>
            </a:prstGeom>
            <a:ln w="50800">
              <a:solidFill>
                <a:schemeClr val="tx1"/>
              </a:solidFill>
            </a:ln>
          </p:spPr>
        </p:pic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EF22D283-4EA7-4425-A4C6-1DFDF763EE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016" y="914400"/>
            <a:ext cx="6656832" cy="244659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9D343F11-80E3-4226-984A-3D8C98A631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016" y="914400"/>
            <a:ext cx="6656832" cy="244659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9ADB2C9-8369-4461-A0F3-99A3F08B1E11}"/>
              </a:ext>
            </a:extLst>
          </p:cNvPr>
          <p:cNvSpPr>
            <a:spLocks noChangeAspect="1"/>
          </p:cNvSpPr>
          <p:nvPr/>
        </p:nvSpPr>
        <p:spPr>
          <a:xfrm>
            <a:off x="4983481" y="1143000"/>
            <a:ext cx="502919" cy="5029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840E72B-148D-40ED-9DD6-85DBA0B92058}"/>
              </a:ext>
            </a:extLst>
          </p:cNvPr>
          <p:cNvSpPr txBox="1"/>
          <p:nvPr/>
        </p:nvSpPr>
        <p:spPr>
          <a:xfrm>
            <a:off x="3733800" y="2967335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resolution: 35K x 13K</a:t>
            </a:r>
            <a:endParaRPr lang="en-US" sz="2400" b="1" baseline="30000" dirty="0"/>
          </a:p>
        </p:txBody>
      </p:sp>
    </p:spTree>
    <p:extLst>
      <p:ext uri="{BB962C8B-B14F-4D97-AF65-F5344CB8AC3E}">
        <p14:creationId xmlns:p14="http://schemas.microsoft.com/office/powerpoint/2010/main" val="51944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AFBA4-944D-440C-B472-FD96E9F4C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227638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5B1AFAD1-F3EE-44CE-9FFB-658FB42DE77E}"/>
              </a:ext>
            </a:extLst>
          </p:cNvPr>
          <p:cNvSpPr/>
          <p:nvPr/>
        </p:nvSpPr>
        <p:spPr>
          <a:xfrm>
            <a:off x="2872058" y="4648200"/>
            <a:ext cx="534445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B7B6-AC79-4BF0-8774-F9005A98D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(4/4)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1EB38314-BCAA-4FA2-A120-33274EB9C3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395" y="914400"/>
            <a:ext cx="6655405" cy="2446070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E8244F81-4EBF-4148-BED4-8BE73FFD5D2A}"/>
              </a:ext>
            </a:extLst>
          </p:cNvPr>
          <p:cNvGrpSpPr/>
          <p:nvPr/>
        </p:nvGrpSpPr>
        <p:grpSpPr>
          <a:xfrm>
            <a:off x="6266087" y="3584448"/>
            <a:ext cx="2420713" cy="3202284"/>
            <a:chOff x="6266087" y="3584448"/>
            <a:chExt cx="2420713" cy="320228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FEA1832-9C9E-45AC-977D-554381F53978}"/>
                </a:ext>
              </a:extLst>
            </p:cNvPr>
            <p:cNvSpPr txBox="1"/>
            <p:nvPr/>
          </p:nvSpPr>
          <p:spPr>
            <a:xfrm flipH="1">
              <a:off x="6266087" y="5955735"/>
              <a:ext cx="24207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stitched</a:t>
              </a:r>
              <a:br>
                <a:rPr lang="en-US" sz="2400" dirty="0"/>
              </a:br>
              <a:r>
                <a:rPr lang="en-US" sz="2400" dirty="0"/>
                <a:t>w/ dampening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55664474-0A3E-4C7C-8846-03DC7454C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9360" y="3584448"/>
              <a:ext cx="2377440" cy="2377440"/>
            </a:xfrm>
            <a:prstGeom prst="rect">
              <a:avLst/>
            </a:prstGeom>
            <a:ln w="50800">
              <a:solidFill>
                <a:schemeClr val="tx1"/>
              </a:solidFill>
            </a:ln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7F4FFFD-4B72-4506-9123-7D2890578E0D}"/>
              </a:ext>
            </a:extLst>
          </p:cNvPr>
          <p:cNvGrpSpPr/>
          <p:nvPr/>
        </p:nvGrpSpPr>
        <p:grpSpPr>
          <a:xfrm>
            <a:off x="256032" y="3584448"/>
            <a:ext cx="2421853" cy="2828487"/>
            <a:chOff x="256032" y="3584448"/>
            <a:chExt cx="2421853" cy="282848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D6D89E1-8DAA-4AEE-81BC-F212EDC5E9F0}"/>
                </a:ext>
              </a:extLst>
            </p:cNvPr>
            <p:cNvSpPr txBox="1"/>
            <p:nvPr/>
          </p:nvSpPr>
          <p:spPr>
            <a:xfrm flipH="1">
              <a:off x="257172" y="5951270"/>
              <a:ext cx="2420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input</a:t>
              </a: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5DDABB45-F6AE-462A-B81B-0B8BD089E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32" y="3584448"/>
              <a:ext cx="2377440" cy="2377440"/>
            </a:xfrm>
            <a:prstGeom prst="rect">
              <a:avLst/>
            </a:prstGeom>
            <a:ln w="50800">
              <a:solidFill>
                <a:schemeClr val="tx1"/>
              </a:solidFill>
            </a:ln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EA6BFF9-03DD-4421-A56A-B9BA846A85F6}"/>
              </a:ext>
            </a:extLst>
          </p:cNvPr>
          <p:cNvGrpSpPr/>
          <p:nvPr/>
        </p:nvGrpSpPr>
        <p:grpSpPr>
          <a:xfrm>
            <a:off x="3599087" y="3584448"/>
            <a:ext cx="2420713" cy="3197819"/>
            <a:chOff x="3599087" y="3584448"/>
            <a:chExt cx="2420713" cy="319781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86EF843-756A-4020-823C-5DDFADD72FB9}"/>
                </a:ext>
              </a:extLst>
            </p:cNvPr>
            <p:cNvSpPr txBox="1"/>
            <p:nvPr/>
          </p:nvSpPr>
          <p:spPr>
            <a:xfrm flipH="1">
              <a:off x="3599087" y="5951270"/>
              <a:ext cx="24207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stitched</a:t>
              </a:r>
              <a:br>
                <a:rPr lang="en-US" sz="2400" dirty="0"/>
              </a:br>
              <a:r>
                <a:rPr lang="en-US" sz="2400" dirty="0"/>
                <a:t>w/o dampening</a:t>
              </a: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90A0ABAE-6F48-4014-B28C-4A4B365FC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9312" y="3584448"/>
              <a:ext cx="2377440" cy="2377440"/>
            </a:xfrm>
            <a:prstGeom prst="rect">
              <a:avLst/>
            </a:prstGeom>
            <a:ln w="50800">
              <a:solidFill>
                <a:schemeClr val="tx1"/>
              </a:solidFill>
            </a:ln>
          </p:spPr>
        </p:pic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EF22D283-4EA7-4425-A4C6-1DFDF763EE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016" y="914400"/>
            <a:ext cx="6656832" cy="244659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9D343F11-80E3-4226-984A-3D8C98A631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016" y="914400"/>
            <a:ext cx="6656832" cy="244659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9ADB2C9-8369-4461-A0F3-99A3F08B1E11}"/>
              </a:ext>
            </a:extLst>
          </p:cNvPr>
          <p:cNvSpPr>
            <a:spLocks noChangeAspect="1"/>
          </p:cNvSpPr>
          <p:nvPr/>
        </p:nvSpPr>
        <p:spPr>
          <a:xfrm>
            <a:off x="4983481" y="1143000"/>
            <a:ext cx="502919" cy="5029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C854B02-83FC-409B-AA65-A26E5C97E975}"/>
              </a:ext>
            </a:extLst>
          </p:cNvPr>
          <p:cNvGrpSpPr/>
          <p:nvPr/>
        </p:nvGrpSpPr>
        <p:grpSpPr>
          <a:xfrm>
            <a:off x="76200" y="1828800"/>
            <a:ext cx="4495800" cy="4114800"/>
            <a:chOff x="30956" y="1066800"/>
            <a:chExt cx="4495800" cy="411480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EE311DC-9EB8-47AE-8118-8057E4BCF996}"/>
                </a:ext>
              </a:extLst>
            </p:cNvPr>
            <p:cNvSpPr/>
            <p:nvPr/>
          </p:nvSpPr>
          <p:spPr>
            <a:xfrm>
              <a:off x="30956" y="1066800"/>
              <a:ext cx="4312444" cy="411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1" name="Chart 40">
              <a:extLst>
                <a:ext uri="{FF2B5EF4-FFF2-40B4-BE49-F238E27FC236}">
                  <a16:creationId xmlns:a16="http://schemas.microsoft.com/office/drawing/2014/main" id="{4B65F199-6BEF-42B6-B3D0-20A921BFF1D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20855346"/>
                </p:ext>
              </p:extLst>
            </p:nvPr>
          </p:nvGraphicFramePr>
          <p:xfrm>
            <a:off x="30956" y="1318418"/>
            <a:ext cx="4495800" cy="3478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936AC06-BF1F-460E-9A72-C45155B87C0A}"/>
                </a:ext>
              </a:extLst>
            </p:cNvPr>
            <p:cNvGrpSpPr/>
            <p:nvPr/>
          </p:nvGrpSpPr>
          <p:grpSpPr>
            <a:xfrm>
              <a:off x="762000" y="1981200"/>
              <a:ext cx="2358618" cy="369332"/>
              <a:chOff x="6172200" y="5227843"/>
              <a:chExt cx="2358618" cy="369332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C4C10E64-CBB0-4908-BA39-4D6B71A80C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72200" y="5410200"/>
                <a:ext cx="457200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D8D6F3F-D22D-41F0-8FB8-60CF087C8AF3}"/>
                  </a:ext>
                </a:extLst>
              </p:cNvPr>
              <p:cNvSpPr txBox="1"/>
              <p:nvPr/>
            </p:nvSpPr>
            <p:spPr>
              <a:xfrm>
                <a:off x="6629400" y="5227843"/>
                <a:ext cx="19014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adaptive multigrid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7E97814-645C-40CE-91A0-6F9E8DDA5056}"/>
                </a:ext>
              </a:extLst>
            </p:cNvPr>
            <p:cNvGrpSpPr/>
            <p:nvPr/>
          </p:nvGrpSpPr>
          <p:grpSpPr>
            <a:xfrm>
              <a:off x="762000" y="2214585"/>
              <a:ext cx="2006407" cy="369332"/>
              <a:chOff x="6172200" y="4930879"/>
              <a:chExt cx="2006407" cy="369332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0C1A7C1F-FF3C-4BB9-820A-04621B0ED5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72200" y="5105400"/>
                <a:ext cx="457200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DC7F29F-A8C2-4C18-8994-F9813A7C6A13}"/>
                  </a:ext>
                </a:extLst>
              </p:cNvPr>
              <p:cNvSpPr txBox="1"/>
              <p:nvPr/>
            </p:nvSpPr>
            <p:spPr>
              <a:xfrm>
                <a:off x="6629400" y="4930879"/>
                <a:ext cx="15492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[ - </a:t>
                </a:r>
                <a:r>
                  <a:rPr lang="en-US" i="1" dirty="0"/>
                  <a:t>et al</a:t>
                </a:r>
                <a:r>
                  <a:rPr lang="en-US" dirty="0"/>
                  <a:t>., 2010]</a:t>
                </a: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017D7DB-3BD0-41E2-9B3C-070D281488A7}"/>
                </a:ext>
              </a:extLst>
            </p:cNvPr>
            <p:cNvSpPr txBox="1"/>
            <p:nvPr/>
          </p:nvSpPr>
          <p:spPr>
            <a:xfrm>
              <a:off x="685800" y="4736068"/>
              <a:ext cx="3276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pixels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F3294F9-9327-47C2-B9DA-8D080F192138}"/>
              </a:ext>
            </a:extLst>
          </p:cNvPr>
          <p:cNvGrpSpPr/>
          <p:nvPr/>
        </p:nvGrpSpPr>
        <p:grpSpPr>
          <a:xfrm>
            <a:off x="4572000" y="1828800"/>
            <a:ext cx="4495800" cy="4114800"/>
            <a:chOff x="4648200" y="1066800"/>
            <a:chExt cx="4495800" cy="4114800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14D5B77-A7AE-42C1-BC23-A49C080198DC}"/>
                </a:ext>
              </a:extLst>
            </p:cNvPr>
            <p:cNvSpPr/>
            <p:nvPr/>
          </p:nvSpPr>
          <p:spPr>
            <a:xfrm>
              <a:off x="4648200" y="1066800"/>
              <a:ext cx="4315968" cy="411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0" name="Chart 59">
              <a:extLst>
                <a:ext uri="{FF2B5EF4-FFF2-40B4-BE49-F238E27FC236}">
                  <a16:creationId xmlns:a16="http://schemas.microsoft.com/office/drawing/2014/main" id="{AE97C440-58B0-491E-834F-A5E3CD22168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9410540"/>
                </p:ext>
              </p:extLst>
            </p:nvPr>
          </p:nvGraphicFramePr>
          <p:xfrm>
            <a:off x="4648200" y="1325562"/>
            <a:ext cx="4495800" cy="3478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EE1A21C-A475-40C4-8EA4-DEC10193EB2E}"/>
                </a:ext>
              </a:extLst>
            </p:cNvPr>
            <p:cNvSpPr txBox="1"/>
            <p:nvPr/>
          </p:nvSpPr>
          <p:spPr>
            <a:xfrm>
              <a:off x="5410200" y="4724400"/>
              <a:ext cx="3276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pixels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14F8264F-6FE9-448A-B3CE-B0D45BC634A8}"/>
                </a:ext>
              </a:extLst>
            </p:cNvPr>
            <p:cNvGrpSpPr/>
            <p:nvPr/>
          </p:nvGrpSpPr>
          <p:grpSpPr>
            <a:xfrm>
              <a:off x="5566182" y="1983122"/>
              <a:ext cx="2358618" cy="369332"/>
              <a:chOff x="6172200" y="5227843"/>
              <a:chExt cx="2358618" cy="369332"/>
            </a:xfrm>
          </p:grpSpPr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E1DE36D5-310F-47A9-8A9A-571CC25B05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72200" y="5410200"/>
                <a:ext cx="457200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34A15763-EAE4-49F3-91AC-5BD14BEA5464}"/>
                  </a:ext>
                </a:extLst>
              </p:cNvPr>
              <p:cNvSpPr txBox="1"/>
              <p:nvPr/>
            </p:nvSpPr>
            <p:spPr>
              <a:xfrm>
                <a:off x="6629400" y="5227843"/>
                <a:ext cx="19014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adaptive multigrid</a:t>
                </a: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4DBACBA0-F673-4D9B-9861-6F00223E81F6}"/>
                </a:ext>
              </a:extLst>
            </p:cNvPr>
            <p:cNvGrpSpPr/>
            <p:nvPr/>
          </p:nvGrpSpPr>
          <p:grpSpPr>
            <a:xfrm>
              <a:off x="5566182" y="2216507"/>
              <a:ext cx="2006407" cy="369332"/>
              <a:chOff x="6172200" y="4930879"/>
              <a:chExt cx="2006407" cy="369332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9E39C25F-53EB-42EC-8613-0B81ED6BDA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72200" y="5105400"/>
                <a:ext cx="457200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44FE739-6A15-4D49-96DE-C4AD9EB7B5F0}"/>
                  </a:ext>
                </a:extLst>
              </p:cNvPr>
              <p:cNvSpPr txBox="1"/>
              <p:nvPr/>
            </p:nvSpPr>
            <p:spPr>
              <a:xfrm>
                <a:off x="6629400" y="4930879"/>
                <a:ext cx="15492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[ - </a:t>
                </a:r>
                <a:r>
                  <a:rPr lang="en-US" i="1" dirty="0"/>
                  <a:t>et al</a:t>
                </a:r>
                <a:r>
                  <a:rPr lang="en-US" dirty="0"/>
                  <a:t>., 2010]</a:t>
                </a:r>
              </a:p>
            </p:txBody>
          </p:sp>
        </p:grpSp>
      </p:grp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AA3FB185-EC0B-4843-B255-DAC23264DFEC}"/>
              </a:ext>
            </a:extLst>
          </p:cNvPr>
          <p:cNvSpPr/>
          <p:nvPr/>
        </p:nvSpPr>
        <p:spPr>
          <a:xfrm>
            <a:off x="1447800" y="5833872"/>
            <a:ext cx="6248400" cy="868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Complexity is linear in the seams, not pixels</a:t>
            </a:r>
          </a:p>
          <a:p>
            <a:pPr marL="342900" indent="-342900">
              <a:buFont typeface="Wingdings" panose="05000000000000000000" pitchFamily="2" charset="2"/>
              <a:buChar char="û"/>
            </a:pPr>
            <a:r>
              <a:rPr lang="en-US" sz="2400" dirty="0"/>
              <a:t>Entire quadtree must be  memory resident</a:t>
            </a:r>
          </a:p>
        </p:txBody>
      </p:sp>
    </p:spTree>
    <p:extLst>
      <p:ext uri="{BB962C8B-B14F-4D97-AF65-F5344CB8AC3E}">
        <p14:creationId xmlns:p14="http://schemas.microsoft.com/office/powerpoint/2010/main" val="42155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7B7B6-AC79-4BF0-8774-F9005A98D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AFBA4-944D-440C-B472-FD96E9F4C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6848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u="sng" dirty="0"/>
              <a:t>Contribution</a:t>
            </a:r>
            <a:r>
              <a:rPr lang="en-US" dirty="0"/>
              <a:t>: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An adaptive multigrid solver supporting: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general degree elements</a:t>
            </a:r>
          </a:p>
          <a:p>
            <a:pPr lvl="1"/>
            <a:r>
              <a:rPr lang="en-US" dirty="0"/>
              <a:t>general SPD systems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general dimensions</a:t>
            </a:r>
          </a:p>
          <a:p>
            <a:pPr lvl="1"/>
            <a:r>
              <a:rPr lang="en-US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7764208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7B7B6-AC79-4BF0-8774-F9005A98D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AFBA4-944D-440C-B472-FD96E9F4C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6848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u="sng" dirty="0"/>
              <a:t>Future work</a:t>
            </a:r>
            <a:r>
              <a:rPr lang="en-US" dirty="0"/>
              <a:t>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Out-of-core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Improve ringing heuristic</a:t>
            </a:r>
          </a:p>
          <a:p>
            <a:pPr lvl="1"/>
            <a:r>
              <a:rPr lang="en-US" b="0" dirty="0"/>
              <a:t>Support boundary constraints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4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AA13DFC-7E45-44E4-B16F-59F29845F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305" y="3810000"/>
            <a:ext cx="2743200" cy="2743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22D023-29BD-47CA-B9D7-06500BF74A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305" y="304800"/>
            <a:ext cx="2743200" cy="274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B25ED4-3C0C-48D3-AC38-CD9C596422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895" y="3810000"/>
            <a:ext cx="2009724" cy="2743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A3EF54-DF56-416B-9FE2-28F99D28F2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895" y="304800"/>
            <a:ext cx="2009724" cy="2743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A610AC-668D-4B71-8790-27EA21E0CB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68" y="624840"/>
            <a:ext cx="4972770" cy="1828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68BD95-A4E4-4D25-8E06-1BC598268D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68" y="4130040"/>
            <a:ext cx="4972770" cy="1828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1905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1500" dirty="0">
                <a:latin typeface="Arial Rounded MT Bold" panose="020F0704030504030204" pitchFamily="34" charset="0"/>
              </a:rPr>
              <a:t>Thank You!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512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http://www.cs.jhu.edu/~misha/Code/PoissonRecon/</a:t>
            </a:r>
          </a:p>
        </p:txBody>
      </p:sp>
    </p:spTree>
    <p:extLst>
      <p:ext uri="{BB962C8B-B14F-4D97-AF65-F5344CB8AC3E}">
        <p14:creationId xmlns:p14="http://schemas.microsoft.com/office/powerpoint/2010/main" val="189197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Rectangle 643">
            <a:extLst>
              <a:ext uri="{FF2B5EF4-FFF2-40B4-BE49-F238E27FC236}">
                <a16:creationId xmlns:a16="http://schemas.microsoft.com/office/drawing/2014/main" id="{8119D899-EF20-4559-8F9D-26AE37A9F813}"/>
              </a:ext>
            </a:extLst>
          </p:cNvPr>
          <p:cNvSpPr>
            <a:spLocks noChangeAspect="1"/>
          </p:cNvSpPr>
          <p:nvPr/>
        </p:nvSpPr>
        <p:spPr>
          <a:xfrm>
            <a:off x="7086600" y="4572000"/>
            <a:ext cx="1828800" cy="18288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2" name="Rectangle 641">
            <a:extLst>
              <a:ext uri="{FF2B5EF4-FFF2-40B4-BE49-F238E27FC236}">
                <a16:creationId xmlns:a16="http://schemas.microsoft.com/office/drawing/2014/main" id="{5F623F3A-0FE8-4AE4-8A1E-EA414414FD9C}"/>
              </a:ext>
            </a:extLst>
          </p:cNvPr>
          <p:cNvSpPr>
            <a:spLocks noChangeAspect="1"/>
          </p:cNvSpPr>
          <p:nvPr/>
        </p:nvSpPr>
        <p:spPr>
          <a:xfrm>
            <a:off x="4800600" y="4572000"/>
            <a:ext cx="1828800" cy="18288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Multigrid + Adaptive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880"/>
            <a:ext cx="8382000" cy="5257800"/>
          </a:xfrm>
        </p:spPr>
        <p:txBody>
          <a:bodyPr tIns="45720">
            <a:normAutofit/>
          </a:bodyPr>
          <a:lstStyle/>
          <a:p>
            <a:pPr lvl="1"/>
            <a:endParaRPr lang="en-US" dirty="0"/>
          </a:p>
          <a:p>
            <a:pPr marL="57150" indent="0" algn="ctr">
              <a:buNone/>
            </a:pPr>
            <a:r>
              <a:rPr lang="en-US" dirty="0"/>
              <a:t>Treat missing cells as though they were there,</a:t>
            </a:r>
            <a:br>
              <a:rPr lang="en-US" dirty="0"/>
            </a:br>
            <a:r>
              <a:rPr lang="en-US" dirty="0"/>
              <a:t>with fixed value zero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u="sng" dirty="0"/>
          </a:p>
        </p:txBody>
      </p:sp>
      <p:sp>
        <p:nvSpPr>
          <p:cNvPr id="59" name="Content Placeholder 2"/>
          <p:cNvSpPr txBox="1">
            <a:spLocks/>
          </p:cNvSpPr>
          <p:nvPr/>
        </p:nvSpPr>
        <p:spPr>
          <a:xfrm>
            <a:off x="457200" y="1395480"/>
            <a:ext cx="8229600" cy="525780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F9CC39E7-31CE-453C-AA4A-30F4141BCFC6}"/>
              </a:ext>
            </a:extLst>
          </p:cNvPr>
          <p:cNvGrpSpPr/>
          <p:nvPr/>
        </p:nvGrpSpPr>
        <p:grpSpPr>
          <a:xfrm>
            <a:off x="6781800" y="2399315"/>
            <a:ext cx="1828800" cy="1829457"/>
            <a:chOff x="685800" y="3681480"/>
            <a:chExt cx="1828800" cy="1829457"/>
          </a:xfrm>
        </p:grpSpPr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9071BE44-D524-4592-9F69-CDFA10EE52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5800" y="3681480"/>
              <a:ext cx="1828800" cy="182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178E4209-404E-4494-93FF-C9B89A5BE12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85800" y="3681480"/>
              <a:ext cx="1828800" cy="1829457"/>
              <a:chOff x="152400" y="2743200"/>
              <a:chExt cx="3657600" cy="3658914"/>
            </a:xfrm>
            <a:solidFill>
              <a:schemeClr val="bg1"/>
            </a:solidFill>
          </p:grpSpPr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3D2F4A05-0318-4E81-AAC3-D31CD9FE0D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400" y="2743200"/>
                <a:ext cx="1828800" cy="18288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03772DE7-6749-4287-9077-CBB917EA51D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81200" y="2743200"/>
                <a:ext cx="1828800" cy="18288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2569C627-6487-40B3-B304-88E04137A9B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400" y="4572000"/>
                <a:ext cx="1828800" cy="18288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B7E5D45D-4593-49C3-B8C1-9A4B6D2E143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81200" y="4573314"/>
                <a:ext cx="1828800" cy="18288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F631880B-65ED-4A1F-9714-4A8C8F002F2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85800" y="3681480"/>
              <a:ext cx="1828800" cy="1828800"/>
              <a:chOff x="4572000" y="2743200"/>
              <a:chExt cx="3657600" cy="3657600"/>
            </a:xfrm>
            <a:solidFill>
              <a:schemeClr val="bg1"/>
            </a:solidFill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DF39F401-2CD2-4E75-9AA2-55F7D08EEC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72000" y="27432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B9364AF0-A94E-4019-9A6C-6F7D93A11F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86400" y="27432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9686A9B0-88C5-4E5D-97FB-D5773DFCEC3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00800" y="27432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5990E442-F23F-4D2C-9124-FF0F220992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15200" y="27432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CB8D7C9C-BA1E-405E-B4BD-13338FF8A54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72000" y="36576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352EFB37-0E4C-432D-9611-31CC2BBBDA8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86400" y="36576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41444DF6-CC25-48E2-8AF2-7AD9885FAA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00800" y="36576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AC465E8E-DCE0-45A7-8DED-6239A499C07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15200" y="36576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590ADDCA-0FC3-4C7B-805A-EBFD95490D3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72000" y="45720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E05529B4-2A03-4CF3-BDF3-230019A00F3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86400" y="45720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7BD44A98-7AA2-43ED-AF2D-4995DC6B41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72000" y="54864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83149B7A-0FDC-472A-BD52-DE877C1862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86400" y="54864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D762C995-C916-4C41-8401-D14B702FD7F8}"/>
                </a:ext>
              </a:extLst>
            </p:cNvPr>
            <p:cNvGrpSpPr/>
            <p:nvPr/>
          </p:nvGrpSpPr>
          <p:grpSpPr>
            <a:xfrm>
              <a:off x="685800" y="3681480"/>
              <a:ext cx="914400" cy="914400"/>
              <a:chOff x="5715000" y="2651760"/>
              <a:chExt cx="914400" cy="914400"/>
            </a:xfrm>
            <a:solidFill>
              <a:schemeClr val="bg1"/>
            </a:solidFill>
          </p:grpSpPr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C223A93D-D1E3-422A-AB07-3D3C59FC749F}"/>
                  </a:ext>
                </a:extLst>
              </p:cNvPr>
              <p:cNvGrpSpPr/>
              <p:nvPr/>
            </p:nvGrpSpPr>
            <p:grpSpPr>
              <a:xfrm>
                <a:off x="5715000" y="2651760"/>
                <a:ext cx="457200" cy="457200"/>
                <a:chOff x="5715000" y="2651760"/>
                <a:chExt cx="457200" cy="457200"/>
              </a:xfrm>
              <a:grpFill/>
            </p:grpSpPr>
            <p:sp>
              <p:nvSpPr>
                <p:cNvPr id="186" name="Rectangle 185">
                  <a:extLst>
                    <a:ext uri="{FF2B5EF4-FFF2-40B4-BE49-F238E27FC236}">
                      <a16:creationId xmlns:a16="http://schemas.microsoft.com/office/drawing/2014/main" id="{FA6D8835-7E3D-459C-877B-8B9B52E82B8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id="{9CC129C2-58A6-4721-9A23-3BFD6F6C19E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04C4420B-570B-483D-8A12-06C14404E2F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 188">
                  <a:extLst>
                    <a:ext uri="{FF2B5EF4-FFF2-40B4-BE49-F238E27FC236}">
                      <a16:creationId xmlns:a16="http://schemas.microsoft.com/office/drawing/2014/main" id="{00C76C49-A43A-4FA1-9FCB-B5B86976D3C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6" name="Group 175">
                <a:extLst>
                  <a:ext uri="{FF2B5EF4-FFF2-40B4-BE49-F238E27FC236}">
                    <a16:creationId xmlns:a16="http://schemas.microsoft.com/office/drawing/2014/main" id="{E4C2095D-86B4-414E-A853-D7E0125471ED}"/>
                  </a:ext>
                </a:extLst>
              </p:cNvPr>
              <p:cNvGrpSpPr/>
              <p:nvPr/>
            </p:nvGrpSpPr>
            <p:grpSpPr>
              <a:xfrm>
                <a:off x="6172200" y="2651760"/>
                <a:ext cx="457200" cy="457200"/>
                <a:chOff x="5715000" y="2651760"/>
                <a:chExt cx="457200" cy="457200"/>
              </a:xfrm>
              <a:grpFill/>
            </p:grpSpPr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id="{093D78BD-A2A8-4C7B-A3F4-F6B3AFEDFE4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EB1B18B1-8460-4A11-BC43-D1573289B3E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6390ACA3-3176-4C7A-A972-58DA5710F27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8EA93E0E-B930-4D43-8458-4157687A55A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7" name="Group 176">
                <a:extLst>
                  <a:ext uri="{FF2B5EF4-FFF2-40B4-BE49-F238E27FC236}">
                    <a16:creationId xmlns:a16="http://schemas.microsoft.com/office/drawing/2014/main" id="{88DC2A52-5EB6-415D-9E3C-AF4C12A60C9C}"/>
                  </a:ext>
                </a:extLst>
              </p:cNvPr>
              <p:cNvGrpSpPr/>
              <p:nvPr/>
            </p:nvGrpSpPr>
            <p:grpSpPr>
              <a:xfrm>
                <a:off x="5715000" y="3108960"/>
                <a:ext cx="457200" cy="457200"/>
                <a:chOff x="5715000" y="2651760"/>
                <a:chExt cx="457200" cy="457200"/>
              </a:xfrm>
              <a:grpFill/>
            </p:grpSpPr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id="{D1F89D85-ECD6-4004-8934-1496BD58B22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2955BB08-EEE4-4310-8E7E-DE8D13A33BC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Rectangle 179">
                  <a:extLst>
                    <a:ext uri="{FF2B5EF4-FFF2-40B4-BE49-F238E27FC236}">
                      <a16:creationId xmlns:a16="http://schemas.microsoft.com/office/drawing/2014/main" id="{C0394F8E-C4DA-4C4D-8301-93156B6D727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Rectangle 180">
                  <a:extLst>
                    <a:ext uri="{FF2B5EF4-FFF2-40B4-BE49-F238E27FC236}">
                      <a16:creationId xmlns:a16="http://schemas.microsoft.com/office/drawing/2014/main" id="{561E15FF-E102-4056-8300-44C648BD1D8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0242F54-A190-462D-8F7A-97D9AD0C9228}"/>
              </a:ext>
            </a:extLst>
          </p:cNvPr>
          <p:cNvGrpSpPr>
            <a:grpSpLocks noChangeAspect="1"/>
          </p:cNvGrpSpPr>
          <p:nvPr/>
        </p:nvGrpSpPr>
        <p:grpSpPr>
          <a:xfrm>
            <a:off x="2514600" y="4572000"/>
            <a:ext cx="1828800" cy="1829457"/>
            <a:chOff x="152400" y="2743200"/>
            <a:chExt cx="3657600" cy="3658914"/>
          </a:xfrm>
          <a:solidFill>
            <a:schemeClr val="bg1"/>
          </a:solidFill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D162904E-C94A-486B-A3F9-813C0C876A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2400" y="2743200"/>
              <a:ext cx="1828800" cy="1828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8E4E1442-DB76-4294-AC99-F04D858F2F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81200" y="2743200"/>
              <a:ext cx="1828800" cy="1828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B4EACC2-7B10-4544-9FA1-60703D5580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2400" y="4572000"/>
              <a:ext cx="1828800" cy="1828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6043E112-84DB-4216-8ECA-05F1DFDF6E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81200" y="4573314"/>
              <a:ext cx="1828800" cy="1828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6443F69C-6D15-4CB2-8ED3-3E8CFE240D77}"/>
              </a:ext>
            </a:extLst>
          </p:cNvPr>
          <p:cNvSpPr>
            <a:spLocks noChangeAspect="1"/>
          </p:cNvSpPr>
          <p:nvPr/>
        </p:nvSpPr>
        <p:spPr>
          <a:xfrm>
            <a:off x="228600" y="4572000"/>
            <a:ext cx="18288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0623E41-6349-4D7B-8049-48B3BE56917D}"/>
              </a:ext>
            </a:extLst>
          </p:cNvPr>
          <p:cNvGrpSpPr>
            <a:grpSpLocks noChangeAspect="1"/>
          </p:cNvGrpSpPr>
          <p:nvPr/>
        </p:nvGrpSpPr>
        <p:grpSpPr>
          <a:xfrm>
            <a:off x="4800600" y="4572000"/>
            <a:ext cx="1828800" cy="1828800"/>
            <a:chOff x="4572000" y="2743200"/>
            <a:chExt cx="3657600" cy="3657600"/>
          </a:xfrm>
          <a:solidFill>
            <a:schemeClr val="bg1"/>
          </a:solidFill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10311DC-8BC0-4D09-AA2D-9801ACB1C9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72000" y="2743200"/>
              <a:ext cx="914400" cy="914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A41EA9B9-9F20-4693-B6F4-1DA451BFCD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86400" y="2743200"/>
              <a:ext cx="914400" cy="914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EAB8CDCD-81C5-4259-969F-53A0236BBC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00800" y="2743200"/>
              <a:ext cx="914400" cy="914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770539ED-4DF6-4109-918C-FEDEB9EF29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200" y="2743200"/>
              <a:ext cx="914400" cy="914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032D4396-070E-4F50-AABC-8A0F57595B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72000" y="3657600"/>
              <a:ext cx="914400" cy="914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951BA21B-C971-4FAB-B389-E35062957F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86400" y="3657600"/>
              <a:ext cx="914400" cy="914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B4AEC9F1-9A3A-4147-973B-1272275A32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00800" y="3657600"/>
              <a:ext cx="914400" cy="914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1D7B1AD6-8CE2-40B0-866C-D598898A09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200" y="3657600"/>
              <a:ext cx="914400" cy="914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FB69DA9D-7618-48C6-BD33-EF50C58021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72000" y="4572000"/>
              <a:ext cx="914400" cy="914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E0A461D6-B0C1-47F1-BC14-235CFC7506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86400" y="4572000"/>
              <a:ext cx="914400" cy="914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1488A1DD-43E3-484E-83B0-1121C68917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72000" y="5486400"/>
              <a:ext cx="914400" cy="914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0905676D-0729-4E1D-BDF3-CEE6F32362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86400" y="5486400"/>
              <a:ext cx="914400" cy="914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F7738B6-C291-4C23-BEAF-5587D0746834}"/>
              </a:ext>
            </a:extLst>
          </p:cNvPr>
          <p:cNvGrpSpPr/>
          <p:nvPr/>
        </p:nvGrpSpPr>
        <p:grpSpPr>
          <a:xfrm>
            <a:off x="7086600" y="4572000"/>
            <a:ext cx="920860" cy="951782"/>
            <a:chOff x="7073660" y="4572000"/>
            <a:chExt cx="920860" cy="951782"/>
          </a:xfrm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990B7C0C-6368-4EB1-B503-34B88798AFE2}"/>
                </a:ext>
              </a:extLst>
            </p:cNvPr>
            <p:cNvGrpSpPr/>
            <p:nvPr/>
          </p:nvGrpSpPr>
          <p:grpSpPr>
            <a:xfrm>
              <a:off x="7073660" y="4572000"/>
              <a:ext cx="460430" cy="475891"/>
              <a:chOff x="5715000" y="2651760"/>
              <a:chExt cx="457200" cy="457200"/>
            </a:xfrm>
            <a:solidFill>
              <a:schemeClr val="bg1"/>
            </a:solidFill>
          </p:grpSpPr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62BAAC1D-0884-4EA3-9F0A-8B9EBE318C1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15000" y="2651760"/>
                <a:ext cx="228600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73279A76-8CDB-424B-A50B-72686F598C2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43600" y="2651760"/>
                <a:ext cx="228600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4F17A3F5-6B65-46B2-89D6-7F45A3F8E9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15000" y="2880360"/>
                <a:ext cx="228600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67BA302C-69F9-40A6-9C20-1926D53A6F7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43600" y="2880360"/>
                <a:ext cx="228600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A7254DF0-5D6F-4619-AB3E-CDD9D7004D62}"/>
                </a:ext>
              </a:extLst>
            </p:cNvPr>
            <p:cNvGrpSpPr/>
            <p:nvPr/>
          </p:nvGrpSpPr>
          <p:grpSpPr>
            <a:xfrm>
              <a:off x="7534090" y="4572000"/>
              <a:ext cx="460430" cy="475891"/>
              <a:chOff x="5715000" y="2651760"/>
              <a:chExt cx="457200" cy="457200"/>
            </a:xfrm>
            <a:solidFill>
              <a:schemeClr val="bg1"/>
            </a:solidFill>
          </p:grpSpPr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6207CB9E-1683-4E6C-9676-8E6C55EB5A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15000" y="2651760"/>
                <a:ext cx="228600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887A1B6B-323E-4DFC-A234-A3D4E0E2653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43600" y="2651760"/>
                <a:ext cx="228600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99ED612D-2EB8-4C7E-86AD-7D7633C36F7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15000" y="2880360"/>
                <a:ext cx="228600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B4E1CD31-781B-44ED-9CDB-259F4AEA7B7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43600" y="2880360"/>
                <a:ext cx="228600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6DCD8128-D01C-41E6-B299-59931392DEF1}"/>
                </a:ext>
              </a:extLst>
            </p:cNvPr>
            <p:cNvGrpSpPr/>
            <p:nvPr/>
          </p:nvGrpSpPr>
          <p:grpSpPr>
            <a:xfrm>
              <a:off x="7073660" y="5047891"/>
              <a:ext cx="460430" cy="475891"/>
              <a:chOff x="5715000" y="2651760"/>
              <a:chExt cx="457200" cy="457200"/>
            </a:xfrm>
            <a:solidFill>
              <a:schemeClr val="bg1"/>
            </a:solidFill>
          </p:grpSpPr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521BC009-65B5-434B-BF9A-9C485C31A10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15000" y="2651760"/>
                <a:ext cx="228600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03EADE15-8125-441A-ACCA-1F30B96F24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43600" y="2651760"/>
                <a:ext cx="228600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42154762-5EF5-45B0-A746-245A94FC7C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15000" y="2880360"/>
                <a:ext cx="228600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B9183DCB-CDF8-44AF-B183-26395541A46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43600" y="2880360"/>
                <a:ext cx="228600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33" name="Group 532">
            <a:extLst>
              <a:ext uri="{FF2B5EF4-FFF2-40B4-BE49-F238E27FC236}">
                <a16:creationId xmlns:a16="http://schemas.microsoft.com/office/drawing/2014/main" id="{4DD43F75-1E44-4944-8534-401ABE3F0FF3}"/>
              </a:ext>
            </a:extLst>
          </p:cNvPr>
          <p:cNvGrpSpPr>
            <a:grpSpLocks noChangeAspect="1"/>
          </p:cNvGrpSpPr>
          <p:nvPr/>
        </p:nvGrpSpPr>
        <p:grpSpPr>
          <a:xfrm>
            <a:off x="2514600" y="4572000"/>
            <a:ext cx="1828800" cy="1829457"/>
            <a:chOff x="152400" y="2743200"/>
            <a:chExt cx="3657600" cy="3658914"/>
          </a:xfrm>
          <a:solidFill>
            <a:schemeClr val="bg1"/>
          </a:solidFill>
        </p:grpSpPr>
        <p:sp>
          <p:nvSpPr>
            <p:cNvPr id="534" name="Rectangle 533">
              <a:extLst>
                <a:ext uri="{FF2B5EF4-FFF2-40B4-BE49-F238E27FC236}">
                  <a16:creationId xmlns:a16="http://schemas.microsoft.com/office/drawing/2014/main" id="{689B5236-C2DF-4C97-881E-1AB0645C31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2400" y="2743200"/>
              <a:ext cx="1828800" cy="1828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Rectangle 534">
              <a:extLst>
                <a:ext uri="{FF2B5EF4-FFF2-40B4-BE49-F238E27FC236}">
                  <a16:creationId xmlns:a16="http://schemas.microsoft.com/office/drawing/2014/main" id="{1A59344C-ACFD-40F4-BBBB-4D77D826F9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81200" y="2743200"/>
              <a:ext cx="1828800" cy="1828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Rectangle 535">
              <a:extLst>
                <a:ext uri="{FF2B5EF4-FFF2-40B4-BE49-F238E27FC236}">
                  <a16:creationId xmlns:a16="http://schemas.microsoft.com/office/drawing/2014/main" id="{C17E1EA0-1804-421C-A958-1253D78267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2400" y="4572000"/>
              <a:ext cx="1828800" cy="1828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Rectangle 536">
              <a:extLst>
                <a:ext uri="{FF2B5EF4-FFF2-40B4-BE49-F238E27FC236}">
                  <a16:creationId xmlns:a16="http://schemas.microsoft.com/office/drawing/2014/main" id="{9BBAC8D9-923B-44B1-AE81-9E5EFE3752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81200" y="4573314"/>
              <a:ext cx="1828800" cy="1828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8" name="Rectangle 537">
            <a:extLst>
              <a:ext uri="{FF2B5EF4-FFF2-40B4-BE49-F238E27FC236}">
                <a16:creationId xmlns:a16="http://schemas.microsoft.com/office/drawing/2014/main" id="{11D9036B-773D-4269-8C0E-D72C049564EA}"/>
              </a:ext>
            </a:extLst>
          </p:cNvPr>
          <p:cNvSpPr>
            <a:spLocks noChangeAspect="1"/>
          </p:cNvSpPr>
          <p:nvPr/>
        </p:nvSpPr>
        <p:spPr>
          <a:xfrm>
            <a:off x="228600" y="4572000"/>
            <a:ext cx="18288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C38A0444-2259-4215-A84A-F5C227B76BC7}"/>
              </a:ext>
            </a:extLst>
          </p:cNvPr>
          <p:cNvGrpSpPr/>
          <p:nvPr/>
        </p:nvGrpSpPr>
        <p:grpSpPr>
          <a:xfrm>
            <a:off x="4800600" y="4572000"/>
            <a:ext cx="1829518" cy="1828800"/>
            <a:chOff x="4751719" y="4572000"/>
            <a:chExt cx="1829518" cy="1828800"/>
          </a:xfrm>
        </p:grpSpPr>
        <p:grpSp>
          <p:nvGrpSpPr>
            <p:cNvPr id="540" name="Group 539">
              <a:extLst>
                <a:ext uri="{FF2B5EF4-FFF2-40B4-BE49-F238E27FC236}">
                  <a16:creationId xmlns:a16="http://schemas.microsoft.com/office/drawing/2014/main" id="{DCB63CFD-7D1F-43C4-A4EB-22455399F67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751719" y="4572000"/>
              <a:ext cx="1828800" cy="1828800"/>
              <a:chOff x="4572000" y="2743200"/>
              <a:chExt cx="3657600" cy="3657600"/>
            </a:xfrm>
            <a:solidFill>
              <a:schemeClr val="bg1"/>
            </a:solidFill>
          </p:grpSpPr>
          <p:sp>
            <p:nvSpPr>
              <p:cNvPr id="546" name="Rectangle 545">
                <a:extLst>
                  <a:ext uri="{FF2B5EF4-FFF2-40B4-BE49-F238E27FC236}">
                    <a16:creationId xmlns:a16="http://schemas.microsoft.com/office/drawing/2014/main" id="{7722AEBC-2744-44B6-A2E0-20EBD2CA62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72000" y="27432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7" name="Rectangle 546">
                <a:extLst>
                  <a:ext uri="{FF2B5EF4-FFF2-40B4-BE49-F238E27FC236}">
                    <a16:creationId xmlns:a16="http://schemas.microsoft.com/office/drawing/2014/main" id="{CE8872DF-8ADA-46C9-B497-29D44F763E8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86400" y="27432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8" name="Rectangle 547">
                <a:extLst>
                  <a:ext uri="{FF2B5EF4-FFF2-40B4-BE49-F238E27FC236}">
                    <a16:creationId xmlns:a16="http://schemas.microsoft.com/office/drawing/2014/main" id="{C530A450-3BD4-49D9-A68A-249EC91683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00800" y="27432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9" name="Rectangle 548">
                <a:extLst>
                  <a:ext uri="{FF2B5EF4-FFF2-40B4-BE49-F238E27FC236}">
                    <a16:creationId xmlns:a16="http://schemas.microsoft.com/office/drawing/2014/main" id="{1DC48C04-0EC3-44F4-8CBB-63AE810358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15200" y="27432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0" name="Rectangle 549">
                <a:extLst>
                  <a:ext uri="{FF2B5EF4-FFF2-40B4-BE49-F238E27FC236}">
                    <a16:creationId xmlns:a16="http://schemas.microsoft.com/office/drawing/2014/main" id="{82A6FF59-3D61-4B1B-9790-38AFF9A293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72000" y="36576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1" name="Rectangle 550">
                <a:extLst>
                  <a:ext uri="{FF2B5EF4-FFF2-40B4-BE49-F238E27FC236}">
                    <a16:creationId xmlns:a16="http://schemas.microsoft.com/office/drawing/2014/main" id="{829C7B83-817B-4CBC-9EF3-4EFE273DB4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86400" y="36576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2" name="Rectangle 551">
                <a:extLst>
                  <a:ext uri="{FF2B5EF4-FFF2-40B4-BE49-F238E27FC236}">
                    <a16:creationId xmlns:a16="http://schemas.microsoft.com/office/drawing/2014/main" id="{FEC7CB81-04D9-4817-B272-079FD7783DA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00800" y="36576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3" name="Rectangle 552">
                <a:extLst>
                  <a:ext uri="{FF2B5EF4-FFF2-40B4-BE49-F238E27FC236}">
                    <a16:creationId xmlns:a16="http://schemas.microsoft.com/office/drawing/2014/main" id="{34632009-E77A-48E0-B274-10FFE459AD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15200" y="36576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4" name="Rectangle 553">
                <a:extLst>
                  <a:ext uri="{FF2B5EF4-FFF2-40B4-BE49-F238E27FC236}">
                    <a16:creationId xmlns:a16="http://schemas.microsoft.com/office/drawing/2014/main" id="{6BE385D2-3226-4AC0-84D9-2B27EFC7FB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72000" y="45720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5" name="Rectangle 554">
                <a:extLst>
                  <a:ext uri="{FF2B5EF4-FFF2-40B4-BE49-F238E27FC236}">
                    <a16:creationId xmlns:a16="http://schemas.microsoft.com/office/drawing/2014/main" id="{A97266C4-4FB0-4573-A0B0-7252F4F401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86400" y="45720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6" name="Rectangle 555">
                <a:extLst>
                  <a:ext uri="{FF2B5EF4-FFF2-40B4-BE49-F238E27FC236}">
                    <a16:creationId xmlns:a16="http://schemas.microsoft.com/office/drawing/2014/main" id="{32355C31-AEE0-4F36-8769-36580F05EC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72000" y="54864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7" name="Rectangle 556">
                <a:extLst>
                  <a:ext uri="{FF2B5EF4-FFF2-40B4-BE49-F238E27FC236}">
                    <a16:creationId xmlns:a16="http://schemas.microsoft.com/office/drawing/2014/main" id="{D9F146B0-1E69-41F2-ADF9-5E6A1EB589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86400" y="54864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1" name="Group 540">
              <a:extLst>
                <a:ext uri="{FF2B5EF4-FFF2-40B4-BE49-F238E27FC236}">
                  <a16:creationId xmlns:a16="http://schemas.microsoft.com/office/drawing/2014/main" id="{1EB7D662-8838-4ED0-BE78-0DC472750202}"/>
                </a:ext>
              </a:extLst>
            </p:cNvPr>
            <p:cNvGrpSpPr/>
            <p:nvPr/>
          </p:nvGrpSpPr>
          <p:grpSpPr>
            <a:xfrm>
              <a:off x="5666837" y="5486400"/>
              <a:ext cx="914400" cy="914400"/>
              <a:chOff x="5666837" y="5486400"/>
              <a:chExt cx="914400" cy="914400"/>
            </a:xfrm>
            <a:solidFill>
              <a:schemeClr val="bg1">
                <a:lumMod val="50000"/>
              </a:schemeClr>
            </a:solidFill>
          </p:grpSpPr>
          <p:sp>
            <p:nvSpPr>
              <p:cNvPr id="542" name="Rectangle 541">
                <a:extLst>
                  <a:ext uri="{FF2B5EF4-FFF2-40B4-BE49-F238E27FC236}">
                    <a16:creationId xmlns:a16="http://schemas.microsoft.com/office/drawing/2014/main" id="{DC238693-B3D9-4509-842A-7C51599671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66837" y="5486400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543" name="Rectangle 542">
                <a:extLst>
                  <a:ext uri="{FF2B5EF4-FFF2-40B4-BE49-F238E27FC236}">
                    <a16:creationId xmlns:a16="http://schemas.microsoft.com/office/drawing/2014/main" id="{5125481F-9857-4A72-A68A-B80F65AE0D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24037" y="5486400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544" name="Rectangle 543">
                <a:extLst>
                  <a:ext uri="{FF2B5EF4-FFF2-40B4-BE49-F238E27FC236}">
                    <a16:creationId xmlns:a16="http://schemas.microsoft.com/office/drawing/2014/main" id="{5E2A639F-5269-4DB1-A29A-FBE4BFFBC54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66837" y="5943600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545" name="Rectangle 544">
                <a:extLst>
                  <a:ext uri="{FF2B5EF4-FFF2-40B4-BE49-F238E27FC236}">
                    <a16:creationId xmlns:a16="http://schemas.microsoft.com/office/drawing/2014/main" id="{7D82FBE9-EB5C-47A5-BB82-E36DCDA496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24037" y="5943600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</p:grpSp>
      </p:grpSp>
      <p:grpSp>
        <p:nvGrpSpPr>
          <p:cNvPr id="558" name="Group 557">
            <a:extLst>
              <a:ext uri="{FF2B5EF4-FFF2-40B4-BE49-F238E27FC236}">
                <a16:creationId xmlns:a16="http://schemas.microsoft.com/office/drawing/2014/main" id="{A4051D05-3041-40DD-95E3-D586CAD29C64}"/>
              </a:ext>
            </a:extLst>
          </p:cNvPr>
          <p:cNvGrpSpPr/>
          <p:nvPr/>
        </p:nvGrpSpPr>
        <p:grpSpPr>
          <a:xfrm>
            <a:off x="7086600" y="4572000"/>
            <a:ext cx="1831848" cy="1828800"/>
            <a:chOff x="6858000" y="4572000"/>
            <a:chExt cx="1831848" cy="1828800"/>
          </a:xfrm>
        </p:grpSpPr>
        <p:grpSp>
          <p:nvGrpSpPr>
            <p:cNvPr id="559" name="Group 558">
              <a:extLst>
                <a:ext uri="{FF2B5EF4-FFF2-40B4-BE49-F238E27FC236}">
                  <a16:creationId xmlns:a16="http://schemas.microsoft.com/office/drawing/2014/main" id="{D982E14C-678B-401D-ABC0-8EC72FF3FCE6}"/>
                </a:ext>
              </a:extLst>
            </p:cNvPr>
            <p:cNvGrpSpPr/>
            <p:nvPr/>
          </p:nvGrpSpPr>
          <p:grpSpPr>
            <a:xfrm>
              <a:off x="6858000" y="4572000"/>
              <a:ext cx="457200" cy="457200"/>
              <a:chOff x="5715000" y="2651760"/>
              <a:chExt cx="457200" cy="457200"/>
            </a:xfrm>
            <a:solidFill>
              <a:schemeClr val="bg1"/>
            </a:solidFill>
          </p:grpSpPr>
          <p:sp>
            <p:nvSpPr>
              <p:cNvPr id="638" name="Rectangle 637">
                <a:extLst>
                  <a:ext uri="{FF2B5EF4-FFF2-40B4-BE49-F238E27FC236}">
                    <a16:creationId xmlns:a16="http://schemas.microsoft.com/office/drawing/2014/main" id="{88A93C79-0ECE-4443-A8D9-87FE0F62893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15000" y="2651760"/>
                <a:ext cx="228600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9" name="Rectangle 638">
                <a:extLst>
                  <a:ext uri="{FF2B5EF4-FFF2-40B4-BE49-F238E27FC236}">
                    <a16:creationId xmlns:a16="http://schemas.microsoft.com/office/drawing/2014/main" id="{431C1B1B-0C1F-4F2C-8DD7-EAA191ED60B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43600" y="2651760"/>
                <a:ext cx="228600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0" name="Rectangle 639">
                <a:extLst>
                  <a:ext uri="{FF2B5EF4-FFF2-40B4-BE49-F238E27FC236}">
                    <a16:creationId xmlns:a16="http://schemas.microsoft.com/office/drawing/2014/main" id="{5FC0C3E1-2621-4646-8A37-001DF5A5DB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15000" y="2880360"/>
                <a:ext cx="228600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Rectangle 640">
                <a:extLst>
                  <a:ext uri="{FF2B5EF4-FFF2-40B4-BE49-F238E27FC236}">
                    <a16:creationId xmlns:a16="http://schemas.microsoft.com/office/drawing/2014/main" id="{EDED7185-0863-410E-B969-0E12548A73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43600" y="2880360"/>
                <a:ext cx="228600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0" name="Group 559">
              <a:extLst>
                <a:ext uri="{FF2B5EF4-FFF2-40B4-BE49-F238E27FC236}">
                  <a16:creationId xmlns:a16="http://schemas.microsoft.com/office/drawing/2014/main" id="{C877CB0E-1FF3-4614-B051-EAAACF1551AB}"/>
                </a:ext>
              </a:extLst>
            </p:cNvPr>
            <p:cNvGrpSpPr/>
            <p:nvPr/>
          </p:nvGrpSpPr>
          <p:grpSpPr>
            <a:xfrm>
              <a:off x="7315200" y="4572000"/>
              <a:ext cx="457200" cy="457200"/>
              <a:chOff x="5715000" y="2651760"/>
              <a:chExt cx="457200" cy="457200"/>
            </a:xfrm>
            <a:solidFill>
              <a:schemeClr val="bg1"/>
            </a:solidFill>
          </p:grpSpPr>
          <p:sp>
            <p:nvSpPr>
              <p:cNvPr id="634" name="Rectangle 633">
                <a:extLst>
                  <a:ext uri="{FF2B5EF4-FFF2-40B4-BE49-F238E27FC236}">
                    <a16:creationId xmlns:a16="http://schemas.microsoft.com/office/drawing/2014/main" id="{BD927ED7-62EC-442C-B972-07CD271342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15000" y="2651760"/>
                <a:ext cx="228600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5" name="Rectangle 634">
                <a:extLst>
                  <a:ext uri="{FF2B5EF4-FFF2-40B4-BE49-F238E27FC236}">
                    <a16:creationId xmlns:a16="http://schemas.microsoft.com/office/drawing/2014/main" id="{B0FB1EBF-EBA2-417A-AC45-8F0C0FB74DF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43600" y="2651760"/>
                <a:ext cx="228600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6" name="Rectangle 635">
                <a:extLst>
                  <a:ext uri="{FF2B5EF4-FFF2-40B4-BE49-F238E27FC236}">
                    <a16:creationId xmlns:a16="http://schemas.microsoft.com/office/drawing/2014/main" id="{A4265718-2A77-42E6-A284-AC562508926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15000" y="2880360"/>
                <a:ext cx="228600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7" name="Rectangle 636">
                <a:extLst>
                  <a:ext uri="{FF2B5EF4-FFF2-40B4-BE49-F238E27FC236}">
                    <a16:creationId xmlns:a16="http://schemas.microsoft.com/office/drawing/2014/main" id="{29691456-944C-4CC5-8A11-6F6A9CAD273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43600" y="2880360"/>
                <a:ext cx="228600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1" name="Group 560">
              <a:extLst>
                <a:ext uri="{FF2B5EF4-FFF2-40B4-BE49-F238E27FC236}">
                  <a16:creationId xmlns:a16="http://schemas.microsoft.com/office/drawing/2014/main" id="{4418598D-5D43-4F71-BE96-31E837CE98BB}"/>
                </a:ext>
              </a:extLst>
            </p:cNvPr>
            <p:cNvGrpSpPr/>
            <p:nvPr/>
          </p:nvGrpSpPr>
          <p:grpSpPr>
            <a:xfrm>
              <a:off x="6858000" y="5029200"/>
              <a:ext cx="457200" cy="457200"/>
              <a:chOff x="5715000" y="2651760"/>
              <a:chExt cx="457200" cy="457200"/>
            </a:xfrm>
            <a:solidFill>
              <a:schemeClr val="bg1"/>
            </a:solidFill>
          </p:grpSpPr>
          <p:sp>
            <p:nvSpPr>
              <p:cNvPr id="630" name="Rectangle 629">
                <a:extLst>
                  <a:ext uri="{FF2B5EF4-FFF2-40B4-BE49-F238E27FC236}">
                    <a16:creationId xmlns:a16="http://schemas.microsoft.com/office/drawing/2014/main" id="{86D99E4B-7C3D-442A-A8B2-AD6FAFD279B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15000" y="2651760"/>
                <a:ext cx="228600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1" name="Rectangle 630">
                <a:extLst>
                  <a:ext uri="{FF2B5EF4-FFF2-40B4-BE49-F238E27FC236}">
                    <a16:creationId xmlns:a16="http://schemas.microsoft.com/office/drawing/2014/main" id="{FE4E6D51-2F9A-4E60-9A21-BF97C78F5E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43600" y="2651760"/>
                <a:ext cx="228600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2" name="Rectangle 631">
                <a:extLst>
                  <a:ext uri="{FF2B5EF4-FFF2-40B4-BE49-F238E27FC236}">
                    <a16:creationId xmlns:a16="http://schemas.microsoft.com/office/drawing/2014/main" id="{8A477B95-6710-4526-8B76-05794A6606E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15000" y="2880360"/>
                <a:ext cx="228600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3" name="Rectangle 632">
                <a:extLst>
                  <a:ext uri="{FF2B5EF4-FFF2-40B4-BE49-F238E27FC236}">
                    <a16:creationId xmlns:a16="http://schemas.microsoft.com/office/drawing/2014/main" id="{848C391F-C4DE-4AA2-8476-543A8789A1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43600" y="2880360"/>
                <a:ext cx="228600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2" name="Group 561">
              <a:extLst>
                <a:ext uri="{FF2B5EF4-FFF2-40B4-BE49-F238E27FC236}">
                  <a16:creationId xmlns:a16="http://schemas.microsoft.com/office/drawing/2014/main" id="{B7397F60-2462-4405-B199-6033D6ECE9DA}"/>
                </a:ext>
              </a:extLst>
            </p:cNvPr>
            <p:cNvGrpSpPr/>
            <p:nvPr/>
          </p:nvGrpSpPr>
          <p:grpSpPr>
            <a:xfrm>
              <a:off x="7315200" y="5029200"/>
              <a:ext cx="457200" cy="457200"/>
              <a:chOff x="5715000" y="2651760"/>
              <a:chExt cx="457200" cy="457200"/>
            </a:xfrm>
            <a:solidFill>
              <a:schemeClr val="bg1">
                <a:lumMod val="50000"/>
              </a:schemeClr>
            </a:solidFill>
          </p:grpSpPr>
          <p:sp>
            <p:nvSpPr>
              <p:cNvPr id="626" name="Rectangle 625">
                <a:extLst>
                  <a:ext uri="{FF2B5EF4-FFF2-40B4-BE49-F238E27FC236}">
                    <a16:creationId xmlns:a16="http://schemas.microsoft.com/office/drawing/2014/main" id="{803D9E31-08E0-4F17-A646-1B35045E97E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15000" y="2651760"/>
                <a:ext cx="228600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627" name="Rectangle 626">
                <a:extLst>
                  <a:ext uri="{FF2B5EF4-FFF2-40B4-BE49-F238E27FC236}">
                    <a16:creationId xmlns:a16="http://schemas.microsoft.com/office/drawing/2014/main" id="{E96AAE36-3D30-4B4C-B2C3-5C01E22C71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43600" y="2651760"/>
                <a:ext cx="228600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628" name="Rectangle 627">
                <a:extLst>
                  <a:ext uri="{FF2B5EF4-FFF2-40B4-BE49-F238E27FC236}">
                    <a16:creationId xmlns:a16="http://schemas.microsoft.com/office/drawing/2014/main" id="{3B0BE286-87E7-461F-8F78-CCB29EB9E04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15000" y="2880360"/>
                <a:ext cx="228600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629" name="Rectangle 628">
                <a:extLst>
                  <a:ext uri="{FF2B5EF4-FFF2-40B4-BE49-F238E27FC236}">
                    <a16:creationId xmlns:a16="http://schemas.microsoft.com/office/drawing/2014/main" id="{297AAF3D-A3E1-4486-82E1-7972F16FF3B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43600" y="2880360"/>
                <a:ext cx="228600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</p:grpSp>
        <p:grpSp>
          <p:nvGrpSpPr>
            <p:cNvPr id="563" name="Group 562">
              <a:extLst>
                <a:ext uri="{FF2B5EF4-FFF2-40B4-BE49-F238E27FC236}">
                  <a16:creationId xmlns:a16="http://schemas.microsoft.com/office/drawing/2014/main" id="{52728412-CF26-4076-A7D9-EE2055C44B8B}"/>
                </a:ext>
              </a:extLst>
            </p:cNvPr>
            <p:cNvGrpSpPr/>
            <p:nvPr/>
          </p:nvGrpSpPr>
          <p:grpSpPr>
            <a:xfrm>
              <a:off x="6858000" y="5486400"/>
              <a:ext cx="914400" cy="914400"/>
              <a:chOff x="7239000" y="5510609"/>
              <a:chExt cx="914400" cy="914400"/>
            </a:xfrm>
            <a:solidFill>
              <a:schemeClr val="bg1">
                <a:lumMod val="50000"/>
              </a:schemeClr>
            </a:solidFill>
          </p:grpSpPr>
          <p:grpSp>
            <p:nvGrpSpPr>
              <p:cNvPr id="606" name="Group 605">
                <a:extLst>
                  <a:ext uri="{FF2B5EF4-FFF2-40B4-BE49-F238E27FC236}">
                    <a16:creationId xmlns:a16="http://schemas.microsoft.com/office/drawing/2014/main" id="{6C19A2BF-7F04-47F1-8D47-6C19DDF22BA3}"/>
                  </a:ext>
                </a:extLst>
              </p:cNvPr>
              <p:cNvGrpSpPr/>
              <p:nvPr/>
            </p:nvGrpSpPr>
            <p:grpSpPr>
              <a:xfrm>
                <a:off x="7239000" y="5510609"/>
                <a:ext cx="457200" cy="457200"/>
                <a:chOff x="5715000" y="2651760"/>
                <a:chExt cx="457200" cy="457200"/>
              </a:xfrm>
              <a:grpFill/>
            </p:grpSpPr>
            <p:sp>
              <p:nvSpPr>
                <p:cNvPr id="622" name="Rectangle 621">
                  <a:extLst>
                    <a:ext uri="{FF2B5EF4-FFF2-40B4-BE49-F238E27FC236}">
                      <a16:creationId xmlns:a16="http://schemas.microsoft.com/office/drawing/2014/main" id="{2B440774-30FE-45F8-B31E-09E2379DA8A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623" name="Rectangle 622">
                  <a:extLst>
                    <a:ext uri="{FF2B5EF4-FFF2-40B4-BE49-F238E27FC236}">
                      <a16:creationId xmlns:a16="http://schemas.microsoft.com/office/drawing/2014/main" id="{A665AFE5-BEE6-4C0B-A106-C47756D8DF5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624" name="Rectangle 623">
                  <a:extLst>
                    <a:ext uri="{FF2B5EF4-FFF2-40B4-BE49-F238E27FC236}">
                      <a16:creationId xmlns:a16="http://schemas.microsoft.com/office/drawing/2014/main" id="{6FEF015A-F805-48F5-9902-F1FD982D848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625" name="Rectangle 624">
                  <a:extLst>
                    <a:ext uri="{FF2B5EF4-FFF2-40B4-BE49-F238E27FC236}">
                      <a16:creationId xmlns:a16="http://schemas.microsoft.com/office/drawing/2014/main" id="{7CFE099E-5B64-47E4-85B0-6B1643F15E8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</p:grpSp>
          <p:grpSp>
            <p:nvGrpSpPr>
              <p:cNvPr id="607" name="Group 606">
                <a:extLst>
                  <a:ext uri="{FF2B5EF4-FFF2-40B4-BE49-F238E27FC236}">
                    <a16:creationId xmlns:a16="http://schemas.microsoft.com/office/drawing/2014/main" id="{6DE44ADB-7891-48BF-8C87-3416D882AFB9}"/>
                  </a:ext>
                </a:extLst>
              </p:cNvPr>
              <p:cNvGrpSpPr/>
              <p:nvPr/>
            </p:nvGrpSpPr>
            <p:grpSpPr>
              <a:xfrm>
                <a:off x="7696200" y="5510609"/>
                <a:ext cx="457200" cy="457200"/>
                <a:chOff x="5715000" y="2651760"/>
                <a:chExt cx="457200" cy="457200"/>
              </a:xfrm>
              <a:grpFill/>
            </p:grpSpPr>
            <p:sp>
              <p:nvSpPr>
                <p:cNvPr id="618" name="Rectangle 617">
                  <a:extLst>
                    <a:ext uri="{FF2B5EF4-FFF2-40B4-BE49-F238E27FC236}">
                      <a16:creationId xmlns:a16="http://schemas.microsoft.com/office/drawing/2014/main" id="{3F2DC383-93E6-43C2-848F-172A4651A6C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619" name="Rectangle 618">
                  <a:extLst>
                    <a:ext uri="{FF2B5EF4-FFF2-40B4-BE49-F238E27FC236}">
                      <a16:creationId xmlns:a16="http://schemas.microsoft.com/office/drawing/2014/main" id="{B01B4FC3-7B82-4563-A4F2-4EA19143AC3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620" name="Rectangle 619">
                  <a:extLst>
                    <a:ext uri="{FF2B5EF4-FFF2-40B4-BE49-F238E27FC236}">
                      <a16:creationId xmlns:a16="http://schemas.microsoft.com/office/drawing/2014/main" id="{4B990D0E-317C-49BF-ADF4-553E5D1CAEA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621" name="Rectangle 620">
                  <a:extLst>
                    <a:ext uri="{FF2B5EF4-FFF2-40B4-BE49-F238E27FC236}">
                      <a16:creationId xmlns:a16="http://schemas.microsoft.com/office/drawing/2014/main" id="{F3EF5F80-5C19-4568-9B89-4B4B0E11CEC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</p:grpSp>
          <p:grpSp>
            <p:nvGrpSpPr>
              <p:cNvPr id="608" name="Group 607">
                <a:extLst>
                  <a:ext uri="{FF2B5EF4-FFF2-40B4-BE49-F238E27FC236}">
                    <a16:creationId xmlns:a16="http://schemas.microsoft.com/office/drawing/2014/main" id="{CFB385CE-D860-42CF-B180-56B343C22C5E}"/>
                  </a:ext>
                </a:extLst>
              </p:cNvPr>
              <p:cNvGrpSpPr/>
              <p:nvPr/>
            </p:nvGrpSpPr>
            <p:grpSpPr>
              <a:xfrm>
                <a:off x="7239000" y="5967809"/>
                <a:ext cx="457200" cy="457200"/>
                <a:chOff x="5715000" y="2651760"/>
                <a:chExt cx="457200" cy="457200"/>
              </a:xfrm>
              <a:grpFill/>
            </p:grpSpPr>
            <p:sp>
              <p:nvSpPr>
                <p:cNvPr id="614" name="Rectangle 613">
                  <a:extLst>
                    <a:ext uri="{FF2B5EF4-FFF2-40B4-BE49-F238E27FC236}">
                      <a16:creationId xmlns:a16="http://schemas.microsoft.com/office/drawing/2014/main" id="{D6F7750C-4DFD-40ED-B42B-79C1736DF1A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615" name="Rectangle 614">
                  <a:extLst>
                    <a:ext uri="{FF2B5EF4-FFF2-40B4-BE49-F238E27FC236}">
                      <a16:creationId xmlns:a16="http://schemas.microsoft.com/office/drawing/2014/main" id="{2BEBBD28-C285-40BA-BDE0-40A5739F964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616" name="Rectangle 615">
                  <a:extLst>
                    <a:ext uri="{FF2B5EF4-FFF2-40B4-BE49-F238E27FC236}">
                      <a16:creationId xmlns:a16="http://schemas.microsoft.com/office/drawing/2014/main" id="{0313814C-A740-4B6B-B120-DCA177753A5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617" name="Rectangle 616">
                  <a:extLst>
                    <a:ext uri="{FF2B5EF4-FFF2-40B4-BE49-F238E27FC236}">
                      <a16:creationId xmlns:a16="http://schemas.microsoft.com/office/drawing/2014/main" id="{CDAE2ED3-A629-4E22-8D1B-E220F623DDF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</p:grpSp>
          <p:grpSp>
            <p:nvGrpSpPr>
              <p:cNvPr id="609" name="Group 608">
                <a:extLst>
                  <a:ext uri="{FF2B5EF4-FFF2-40B4-BE49-F238E27FC236}">
                    <a16:creationId xmlns:a16="http://schemas.microsoft.com/office/drawing/2014/main" id="{330E4D14-A192-4CD1-AB34-0F9476AD1635}"/>
                  </a:ext>
                </a:extLst>
              </p:cNvPr>
              <p:cNvGrpSpPr/>
              <p:nvPr/>
            </p:nvGrpSpPr>
            <p:grpSpPr>
              <a:xfrm>
                <a:off x="7696200" y="5967809"/>
                <a:ext cx="457200" cy="457200"/>
                <a:chOff x="5715000" y="2651760"/>
                <a:chExt cx="457200" cy="457200"/>
              </a:xfrm>
              <a:grpFill/>
            </p:grpSpPr>
            <p:sp>
              <p:nvSpPr>
                <p:cNvPr id="610" name="Rectangle 609">
                  <a:extLst>
                    <a:ext uri="{FF2B5EF4-FFF2-40B4-BE49-F238E27FC236}">
                      <a16:creationId xmlns:a16="http://schemas.microsoft.com/office/drawing/2014/main" id="{09F0ED1E-AAD8-4614-BA07-D7C8F7E16C5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611" name="Rectangle 610">
                  <a:extLst>
                    <a:ext uri="{FF2B5EF4-FFF2-40B4-BE49-F238E27FC236}">
                      <a16:creationId xmlns:a16="http://schemas.microsoft.com/office/drawing/2014/main" id="{1F795D03-46CB-4415-ABC8-661EB23636F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612" name="Rectangle 611">
                  <a:extLst>
                    <a:ext uri="{FF2B5EF4-FFF2-40B4-BE49-F238E27FC236}">
                      <a16:creationId xmlns:a16="http://schemas.microsoft.com/office/drawing/2014/main" id="{4BAC9470-FA25-4D89-BC54-A882B4C8450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613" name="Rectangle 612">
                  <a:extLst>
                    <a:ext uri="{FF2B5EF4-FFF2-40B4-BE49-F238E27FC236}">
                      <a16:creationId xmlns:a16="http://schemas.microsoft.com/office/drawing/2014/main" id="{B00EAACF-F72F-4510-AF7E-7BD7C2CA97B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</p:grpSp>
        </p:grpSp>
        <p:grpSp>
          <p:nvGrpSpPr>
            <p:cNvPr id="564" name="Group 563">
              <a:extLst>
                <a:ext uri="{FF2B5EF4-FFF2-40B4-BE49-F238E27FC236}">
                  <a16:creationId xmlns:a16="http://schemas.microsoft.com/office/drawing/2014/main" id="{42716F6F-F3F3-4837-A98D-68AFA187334A}"/>
                </a:ext>
              </a:extLst>
            </p:cNvPr>
            <p:cNvGrpSpPr/>
            <p:nvPr/>
          </p:nvGrpSpPr>
          <p:grpSpPr>
            <a:xfrm>
              <a:off x="7775448" y="5486400"/>
              <a:ext cx="914400" cy="914400"/>
              <a:chOff x="7239000" y="5510609"/>
              <a:chExt cx="914400" cy="914400"/>
            </a:xfrm>
            <a:solidFill>
              <a:schemeClr val="bg1">
                <a:lumMod val="50000"/>
              </a:schemeClr>
            </a:solidFill>
          </p:grpSpPr>
          <p:grpSp>
            <p:nvGrpSpPr>
              <p:cNvPr id="586" name="Group 585">
                <a:extLst>
                  <a:ext uri="{FF2B5EF4-FFF2-40B4-BE49-F238E27FC236}">
                    <a16:creationId xmlns:a16="http://schemas.microsoft.com/office/drawing/2014/main" id="{916CBDC6-940C-436C-B8B2-ECFF24B24143}"/>
                  </a:ext>
                </a:extLst>
              </p:cNvPr>
              <p:cNvGrpSpPr/>
              <p:nvPr/>
            </p:nvGrpSpPr>
            <p:grpSpPr>
              <a:xfrm>
                <a:off x="7239000" y="5510609"/>
                <a:ext cx="457200" cy="457200"/>
                <a:chOff x="5715000" y="2651760"/>
                <a:chExt cx="457200" cy="457200"/>
              </a:xfrm>
              <a:grpFill/>
            </p:grpSpPr>
            <p:sp>
              <p:nvSpPr>
                <p:cNvPr id="602" name="Rectangle 601">
                  <a:extLst>
                    <a:ext uri="{FF2B5EF4-FFF2-40B4-BE49-F238E27FC236}">
                      <a16:creationId xmlns:a16="http://schemas.microsoft.com/office/drawing/2014/main" id="{3F71FA9F-B9FB-41EE-95FE-A46BDEA6816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603" name="Rectangle 602">
                  <a:extLst>
                    <a:ext uri="{FF2B5EF4-FFF2-40B4-BE49-F238E27FC236}">
                      <a16:creationId xmlns:a16="http://schemas.microsoft.com/office/drawing/2014/main" id="{6608DE20-7735-4A9F-973D-52CB46EB550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604" name="Rectangle 603">
                  <a:extLst>
                    <a:ext uri="{FF2B5EF4-FFF2-40B4-BE49-F238E27FC236}">
                      <a16:creationId xmlns:a16="http://schemas.microsoft.com/office/drawing/2014/main" id="{C3D4FD59-3114-44D6-9D4A-D15FAEF977A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605" name="Rectangle 604">
                  <a:extLst>
                    <a:ext uri="{FF2B5EF4-FFF2-40B4-BE49-F238E27FC236}">
                      <a16:creationId xmlns:a16="http://schemas.microsoft.com/office/drawing/2014/main" id="{C8D54769-D57D-4B91-8065-2F64419F2EB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</p:grpSp>
          <p:grpSp>
            <p:nvGrpSpPr>
              <p:cNvPr id="587" name="Group 586">
                <a:extLst>
                  <a:ext uri="{FF2B5EF4-FFF2-40B4-BE49-F238E27FC236}">
                    <a16:creationId xmlns:a16="http://schemas.microsoft.com/office/drawing/2014/main" id="{B6B8D17B-E69D-48AB-A1A6-01133C305201}"/>
                  </a:ext>
                </a:extLst>
              </p:cNvPr>
              <p:cNvGrpSpPr/>
              <p:nvPr/>
            </p:nvGrpSpPr>
            <p:grpSpPr>
              <a:xfrm>
                <a:off x="7696200" y="5510609"/>
                <a:ext cx="457200" cy="457200"/>
                <a:chOff x="5715000" y="2651760"/>
                <a:chExt cx="457200" cy="457200"/>
              </a:xfrm>
              <a:grpFill/>
            </p:grpSpPr>
            <p:sp>
              <p:nvSpPr>
                <p:cNvPr id="598" name="Rectangle 597">
                  <a:extLst>
                    <a:ext uri="{FF2B5EF4-FFF2-40B4-BE49-F238E27FC236}">
                      <a16:creationId xmlns:a16="http://schemas.microsoft.com/office/drawing/2014/main" id="{8F503062-BC4A-4FE6-99DA-AE23DD4CF11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599" name="Rectangle 598">
                  <a:extLst>
                    <a:ext uri="{FF2B5EF4-FFF2-40B4-BE49-F238E27FC236}">
                      <a16:creationId xmlns:a16="http://schemas.microsoft.com/office/drawing/2014/main" id="{8C310CC3-F5A7-447E-98CE-274C202821A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600" name="Rectangle 599">
                  <a:extLst>
                    <a:ext uri="{FF2B5EF4-FFF2-40B4-BE49-F238E27FC236}">
                      <a16:creationId xmlns:a16="http://schemas.microsoft.com/office/drawing/2014/main" id="{2E48F858-3B4E-433C-A6C8-C077A0755DE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601" name="Rectangle 600">
                  <a:extLst>
                    <a:ext uri="{FF2B5EF4-FFF2-40B4-BE49-F238E27FC236}">
                      <a16:creationId xmlns:a16="http://schemas.microsoft.com/office/drawing/2014/main" id="{86C32E82-0F46-4A50-BCBE-0CBBBBECBDC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</p:grpSp>
          <p:grpSp>
            <p:nvGrpSpPr>
              <p:cNvPr id="588" name="Group 587">
                <a:extLst>
                  <a:ext uri="{FF2B5EF4-FFF2-40B4-BE49-F238E27FC236}">
                    <a16:creationId xmlns:a16="http://schemas.microsoft.com/office/drawing/2014/main" id="{3264FBD7-005C-40E1-9210-E7BE69BA271B}"/>
                  </a:ext>
                </a:extLst>
              </p:cNvPr>
              <p:cNvGrpSpPr/>
              <p:nvPr/>
            </p:nvGrpSpPr>
            <p:grpSpPr>
              <a:xfrm>
                <a:off x="7239000" y="5967809"/>
                <a:ext cx="457200" cy="457200"/>
                <a:chOff x="5715000" y="2651760"/>
                <a:chExt cx="457200" cy="457200"/>
              </a:xfrm>
              <a:grpFill/>
            </p:grpSpPr>
            <p:sp>
              <p:nvSpPr>
                <p:cNvPr id="594" name="Rectangle 593">
                  <a:extLst>
                    <a:ext uri="{FF2B5EF4-FFF2-40B4-BE49-F238E27FC236}">
                      <a16:creationId xmlns:a16="http://schemas.microsoft.com/office/drawing/2014/main" id="{9F42D53D-F540-477B-BD4B-3830DB798AC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595" name="Rectangle 594">
                  <a:extLst>
                    <a:ext uri="{FF2B5EF4-FFF2-40B4-BE49-F238E27FC236}">
                      <a16:creationId xmlns:a16="http://schemas.microsoft.com/office/drawing/2014/main" id="{DF486CE5-BFE0-4665-8308-994F6481544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596" name="Rectangle 595">
                  <a:extLst>
                    <a:ext uri="{FF2B5EF4-FFF2-40B4-BE49-F238E27FC236}">
                      <a16:creationId xmlns:a16="http://schemas.microsoft.com/office/drawing/2014/main" id="{E0B087FC-3867-4603-8CBB-67EA20C68AF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597" name="Rectangle 596">
                  <a:extLst>
                    <a:ext uri="{FF2B5EF4-FFF2-40B4-BE49-F238E27FC236}">
                      <a16:creationId xmlns:a16="http://schemas.microsoft.com/office/drawing/2014/main" id="{4FC9076F-1450-488D-B25C-A3629E4913C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</p:grpSp>
          <p:grpSp>
            <p:nvGrpSpPr>
              <p:cNvPr id="589" name="Group 588">
                <a:extLst>
                  <a:ext uri="{FF2B5EF4-FFF2-40B4-BE49-F238E27FC236}">
                    <a16:creationId xmlns:a16="http://schemas.microsoft.com/office/drawing/2014/main" id="{A66960FF-32D9-4B33-91B2-87E5977740E0}"/>
                  </a:ext>
                </a:extLst>
              </p:cNvPr>
              <p:cNvGrpSpPr/>
              <p:nvPr/>
            </p:nvGrpSpPr>
            <p:grpSpPr>
              <a:xfrm>
                <a:off x="7696200" y="5967809"/>
                <a:ext cx="457200" cy="457200"/>
                <a:chOff x="5715000" y="2651760"/>
                <a:chExt cx="457200" cy="457200"/>
              </a:xfrm>
              <a:grpFill/>
            </p:grpSpPr>
            <p:sp>
              <p:nvSpPr>
                <p:cNvPr id="590" name="Rectangle 589">
                  <a:extLst>
                    <a:ext uri="{FF2B5EF4-FFF2-40B4-BE49-F238E27FC236}">
                      <a16:creationId xmlns:a16="http://schemas.microsoft.com/office/drawing/2014/main" id="{1C796494-56CC-4E56-BB0E-E4755E7B3DB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591" name="Rectangle 590">
                  <a:extLst>
                    <a:ext uri="{FF2B5EF4-FFF2-40B4-BE49-F238E27FC236}">
                      <a16:creationId xmlns:a16="http://schemas.microsoft.com/office/drawing/2014/main" id="{4E8B7DDA-DEAA-40BC-9734-E2B622CB5E0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592" name="Rectangle 591">
                  <a:extLst>
                    <a:ext uri="{FF2B5EF4-FFF2-40B4-BE49-F238E27FC236}">
                      <a16:creationId xmlns:a16="http://schemas.microsoft.com/office/drawing/2014/main" id="{3D5F0666-7421-4231-847E-B45D858A7DC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593" name="Rectangle 592">
                  <a:extLst>
                    <a:ext uri="{FF2B5EF4-FFF2-40B4-BE49-F238E27FC236}">
                      <a16:creationId xmlns:a16="http://schemas.microsoft.com/office/drawing/2014/main" id="{DA3EAC42-25D3-4FC6-A35D-610A28855DE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</p:grpSp>
        </p:grpSp>
        <p:grpSp>
          <p:nvGrpSpPr>
            <p:cNvPr id="565" name="Group 564">
              <a:extLst>
                <a:ext uri="{FF2B5EF4-FFF2-40B4-BE49-F238E27FC236}">
                  <a16:creationId xmlns:a16="http://schemas.microsoft.com/office/drawing/2014/main" id="{9BC68F5D-2376-4D75-9A9C-6C75C47F12ED}"/>
                </a:ext>
              </a:extLst>
            </p:cNvPr>
            <p:cNvGrpSpPr/>
            <p:nvPr/>
          </p:nvGrpSpPr>
          <p:grpSpPr>
            <a:xfrm>
              <a:off x="7775448" y="4572000"/>
              <a:ext cx="914400" cy="914400"/>
              <a:chOff x="7239000" y="5510609"/>
              <a:chExt cx="914400" cy="914400"/>
            </a:xfrm>
            <a:solidFill>
              <a:schemeClr val="bg1">
                <a:lumMod val="50000"/>
              </a:schemeClr>
            </a:solidFill>
          </p:grpSpPr>
          <p:grpSp>
            <p:nvGrpSpPr>
              <p:cNvPr id="566" name="Group 565">
                <a:extLst>
                  <a:ext uri="{FF2B5EF4-FFF2-40B4-BE49-F238E27FC236}">
                    <a16:creationId xmlns:a16="http://schemas.microsoft.com/office/drawing/2014/main" id="{D4FE534C-DD98-42C5-98CA-417FE17364FC}"/>
                  </a:ext>
                </a:extLst>
              </p:cNvPr>
              <p:cNvGrpSpPr/>
              <p:nvPr/>
            </p:nvGrpSpPr>
            <p:grpSpPr>
              <a:xfrm>
                <a:off x="7239000" y="5510609"/>
                <a:ext cx="457200" cy="457200"/>
                <a:chOff x="5715000" y="2651760"/>
                <a:chExt cx="457200" cy="457200"/>
              </a:xfrm>
              <a:grpFill/>
            </p:grpSpPr>
            <p:sp>
              <p:nvSpPr>
                <p:cNvPr id="582" name="Rectangle 581">
                  <a:extLst>
                    <a:ext uri="{FF2B5EF4-FFF2-40B4-BE49-F238E27FC236}">
                      <a16:creationId xmlns:a16="http://schemas.microsoft.com/office/drawing/2014/main" id="{EC6962AC-045F-499A-A95E-F3092FFDA16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583" name="Rectangle 582">
                  <a:extLst>
                    <a:ext uri="{FF2B5EF4-FFF2-40B4-BE49-F238E27FC236}">
                      <a16:creationId xmlns:a16="http://schemas.microsoft.com/office/drawing/2014/main" id="{05FFE2C8-5833-43A3-B705-2B5D2CC4863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584" name="Rectangle 583">
                  <a:extLst>
                    <a:ext uri="{FF2B5EF4-FFF2-40B4-BE49-F238E27FC236}">
                      <a16:creationId xmlns:a16="http://schemas.microsoft.com/office/drawing/2014/main" id="{DFCE66D5-6EE4-4A9D-B1FC-36D867FD966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585" name="Rectangle 584">
                  <a:extLst>
                    <a:ext uri="{FF2B5EF4-FFF2-40B4-BE49-F238E27FC236}">
                      <a16:creationId xmlns:a16="http://schemas.microsoft.com/office/drawing/2014/main" id="{2239DDE8-7E1F-40E4-A71A-5077C433C32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</p:grpSp>
          <p:grpSp>
            <p:nvGrpSpPr>
              <p:cNvPr id="567" name="Group 566">
                <a:extLst>
                  <a:ext uri="{FF2B5EF4-FFF2-40B4-BE49-F238E27FC236}">
                    <a16:creationId xmlns:a16="http://schemas.microsoft.com/office/drawing/2014/main" id="{43693936-6A1F-4195-9FBF-30F0BD0D2AFA}"/>
                  </a:ext>
                </a:extLst>
              </p:cNvPr>
              <p:cNvGrpSpPr/>
              <p:nvPr/>
            </p:nvGrpSpPr>
            <p:grpSpPr>
              <a:xfrm>
                <a:off x="7696200" y="5510609"/>
                <a:ext cx="457200" cy="457200"/>
                <a:chOff x="5715000" y="2651760"/>
                <a:chExt cx="457200" cy="457200"/>
              </a:xfrm>
              <a:grpFill/>
            </p:grpSpPr>
            <p:sp>
              <p:nvSpPr>
                <p:cNvPr id="578" name="Rectangle 577">
                  <a:extLst>
                    <a:ext uri="{FF2B5EF4-FFF2-40B4-BE49-F238E27FC236}">
                      <a16:creationId xmlns:a16="http://schemas.microsoft.com/office/drawing/2014/main" id="{320F967D-B043-4A78-92DE-1DD7D934F04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579" name="Rectangle 578">
                  <a:extLst>
                    <a:ext uri="{FF2B5EF4-FFF2-40B4-BE49-F238E27FC236}">
                      <a16:creationId xmlns:a16="http://schemas.microsoft.com/office/drawing/2014/main" id="{4E1DDAD6-E6CB-4F4C-A065-6221EB30AAD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580" name="Rectangle 579">
                  <a:extLst>
                    <a:ext uri="{FF2B5EF4-FFF2-40B4-BE49-F238E27FC236}">
                      <a16:creationId xmlns:a16="http://schemas.microsoft.com/office/drawing/2014/main" id="{9EDBDA2D-B3BD-4BA0-A762-FFAC4BCBC2A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581" name="Rectangle 580">
                  <a:extLst>
                    <a:ext uri="{FF2B5EF4-FFF2-40B4-BE49-F238E27FC236}">
                      <a16:creationId xmlns:a16="http://schemas.microsoft.com/office/drawing/2014/main" id="{081F37C0-5C06-4C62-A4E9-D06C7CF9DBD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</p:grpSp>
          <p:grpSp>
            <p:nvGrpSpPr>
              <p:cNvPr id="568" name="Group 567">
                <a:extLst>
                  <a:ext uri="{FF2B5EF4-FFF2-40B4-BE49-F238E27FC236}">
                    <a16:creationId xmlns:a16="http://schemas.microsoft.com/office/drawing/2014/main" id="{CE81C8D7-F847-4256-91E9-C24C81F77334}"/>
                  </a:ext>
                </a:extLst>
              </p:cNvPr>
              <p:cNvGrpSpPr/>
              <p:nvPr/>
            </p:nvGrpSpPr>
            <p:grpSpPr>
              <a:xfrm>
                <a:off x="7239000" y="5967809"/>
                <a:ext cx="457200" cy="457200"/>
                <a:chOff x="5715000" y="2651760"/>
                <a:chExt cx="457200" cy="457200"/>
              </a:xfrm>
              <a:grpFill/>
            </p:grpSpPr>
            <p:sp>
              <p:nvSpPr>
                <p:cNvPr id="574" name="Rectangle 573">
                  <a:extLst>
                    <a:ext uri="{FF2B5EF4-FFF2-40B4-BE49-F238E27FC236}">
                      <a16:creationId xmlns:a16="http://schemas.microsoft.com/office/drawing/2014/main" id="{872ED7F1-BF29-498C-AF32-30C2607560A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575" name="Rectangle 574">
                  <a:extLst>
                    <a:ext uri="{FF2B5EF4-FFF2-40B4-BE49-F238E27FC236}">
                      <a16:creationId xmlns:a16="http://schemas.microsoft.com/office/drawing/2014/main" id="{6DBE9D17-22A1-42CE-8E48-5EEE4ABABB1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576" name="Rectangle 575">
                  <a:extLst>
                    <a:ext uri="{FF2B5EF4-FFF2-40B4-BE49-F238E27FC236}">
                      <a16:creationId xmlns:a16="http://schemas.microsoft.com/office/drawing/2014/main" id="{5A9C88B6-72EA-498A-9D0E-3DCEDAFFE89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577" name="Rectangle 576">
                  <a:extLst>
                    <a:ext uri="{FF2B5EF4-FFF2-40B4-BE49-F238E27FC236}">
                      <a16:creationId xmlns:a16="http://schemas.microsoft.com/office/drawing/2014/main" id="{97CFE36A-A365-4348-A4FF-B9C66887577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</p:grpSp>
          <p:grpSp>
            <p:nvGrpSpPr>
              <p:cNvPr id="569" name="Group 568">
                <a:extLst>
                  <a:ext uri="{FF2B5EF4-FFF2-40B4-BE49-F238E27FC236}">
                    <a16:creationId xmlns:a16="http://schemas.microsoft.com/office/drawing/2014/main" id="{21D18FB6-F0DF-43B5-81CD-6D646CEFC7F9}"/>
                  </a:ext>
                </a:extLst>
              </p:cNvPr>
              <p:cNvGrpSpPr/>
              <p:nvPr/>
            </p:nvGrpSpPr>
            <p:grpSpPr>
              <a:xfrm>
                <a:off x="7696200" y="5967809"/>
                <a:ext cx="457200" cy="457200"/>
                <a:chOff x="5715000" y="2651760"/>
                <a:chExt cx="457200" cy="457200"/>
              </a:xfrm>
              <a:grpFill/>
            </p:grpSpPr>
            <p:sp>
              <p:nvSpPr>
                <p:cNvPr id="570" name="Rectangle 569">
                  <a:extLst>
                    <a:ext uri="{FF2B5EF4-FFF2-40B4-BE49-F238E27FC236}">
                      <a16:creationId xmlns:a16="http://schemas.microsoft.com/office/drawing/2014/main" id="{A3F88E54-D04A-4005-A1AF-0244EA06664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571" name="Rectangle 570">
                  <a:extLst>
                    <a:ext uri="{FF2B5EF4-FFF2-40B4-BE49-F238E27FC236}">
                      <a16:creationId xmlns:a16="http://schemas.microsoft.com/office/drawing/2014/main" id="{BEA72046-91B8-4EB2-BDC6-299915ED6A3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572" name="Rectangle 571">
                  <a:extLst>
                    <a:ext uri="{FF2B5EF4-FFF2-40B4-BE49-F238E27FC236}">
                      <a16:creationId xmlns:a16="http://schemas.microsoft.com/office/drawing/2014/main" id="{95D20D4C-D844-422A-B86E-27C674214A3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573" name="Rectangle 572">
                  <a:extLst>
                    <a:ext uri="{FF2B5EF4-FFF2-40B4-BE49-F238E27FC236}">
                      <a16:creationId xmlns:a16="http://schemas.microsoft.com/office/drawing/2014/main" id="{64039E03-AA72-4625-A74B-A5F346D412F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</p:grpSp>
        </p:grpSp>
      </p:grpSp>
      <p:sp>
        <p:nvSpPr>
          <p:cNvPr id="645" name="TextBox 644">
            <a:extLst>
              <a:ext uri="{FF2B5EF4-FFF2-40B4-BE49-F238E27FC236}">
                <a16:creationId xmlns:a16="http://schemas.microsoft.com/office/drawing/2014/main" id="{704CEE6C-55DA-4C50-BF21-41033E1CC5A3}"/>
              </a:ext>
            </a:extLst>
          </p:cNvPr>
          <p:cNvSpPr txBox="1"/>
          <p:nvPr/>
        </p:nvSpPr>
        <p:spPr>
          <a:xfrm>
            <a:off x="228600" y="64124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Level 1</a:t>
            </a:r>
          </a:p>
        </p:txBody>
      </p:sp>
      <p:sp>
        <p:nvSpPr>
          <p:cNvPr id="646" name="TextBox 645">
            <a:extLst>
              <a:ext uri="{FF2B5EF4-FFF2-40B4-BE49-F238E27FC236}">
                <a16:creationId xmlns:a16="http://schemas.microsoft.com/office/drawing/2014/main" id="{B6129162-7FDA-478F-9D77-E919186E85EC}"/>
              </a:ext>
            </a:extLst>
          </p:cNvPr>
          <p:cNvSpPr txBox="1"/>
          <p:nvPr/>
        </p:nvSpPr>
        <p:spPr>
          <a:xfrm>
            <a:off x="2514600" y="64124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Level 2</a:t>
            </a:r>
          </a:p>
        </p:txBody>
      </p:sp>
      <p:sp>
        <p:nvSpPr>
          <p:cNvPr id="647" name="TextBox 646">
            <a:extLst>
              <a:ext uri="{FF2B5EF4-FFF2-40B4-BE49-F238E27FC236}">
                <a16:creationId xmlns:a16="http://schemas.microsoft.com/office/drawing/2014/main" id="{B311D55D-FA21-463F-BE1C-B319CB42CBCA}"/>
              </a:ext>
            </a:extLst>
          </p:cNvPr>
          <p:cNvSpPr txBox="1"/>
          <p:nvPr/>
        </p:nvSpPr>
        <p:spPr>
          <a:xfrm>
            <a:off x="4800600" y="6400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Level 3</a:t>
            </a:r>
          </a:p>
        </p:txBody>
      </p:sp>
      <p:sp>
        <p:nvSpPr>
          <p:cNvPr id="648" name="TextBox 647">
            <a:extLst>
              <a:ext uri="{FF2B5EF4-FFF2-40B4-BE49-F238E27FC236}">
                <a16:creationId xmlns:a16="http://schemas.microsoft.com/office/drawing/2014/main" id="{AB8EAF46-98F0-448E-8085-D489626FA9C5}"/>
              </a:ext>
            </a:extLst>
          </p:cNvPr>
          <p:cNvSpPr txBox="1"/>
          <p:nvPr/>
        </p:nvSpPr>
        <p:spPr>
          <a:xfrm>
            <a:off x="7086600" y="6400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Level 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6125862"/>
      </p:ext>
    </p:extLst>
  </p:cSld>
  <p:clrMapOvr>
    <a:masterClrMapping/>
  </p:clrMapOvr>
  <p:transition advTm="363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" grpId="0" animBg="1"/>
      <p:bldP spid="642" grpId="0" animBg="1"/>
      <p:bldP spid="81" grpId="0" animBg="1"/>
      <p:bldP spid="538" grpId="0" animBg="1"/>
      <p:bldP spid="645" grpId="0"/>
      <p:bldP spid="646" grpId="0"/>
      <p:bldP spid="647" grpId="0"/>
      <p:bldP spid="6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Multigrid + Adaptive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880"/>
            <a:ext cx="8382000" cy="5257800"/>
          </a:xfrm>
        </p:spPr>
        <p:txBody>
          <a:bodyPr tIns="45720">
            <a:normAutofit/>
          </a:bodyPr>
          <a:lstStyle/>
          <a:p>
            <a:pPr lvl="1"/>
            <a:endParaRPr lang="en-US" dirty="0"/>
          </a:p>
          <a:p>
            <a:pPr marL="57150" indent="0" algn="ctr">
              <a:buNone/>
            </a:pPr>
            <a:r>
              <a:rPr lang="en-US" dirty="0"/>
              <a:t>Treat missing cells as though they were there,</a:t>
            </a:r>
            <a:br>
              <a:rPr lang="en-US" dirty="0"/>
            </a:br>
            <a:r>
              <a:rPr lang="en-US" dirty="0"/>
              <a:t>with fixed value zero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u="sng" dirty="0"/>
          </a:p>
        </p:txBody>
      </p:sp>
      <p:sp>
        <p:nvSpPr>
          <p:cNvPr id="59" name="Content Placeholder 2"/>
          <p:cNvSpPr txBox="1">
            <a:spLocks/>
          </p:cNvSpPr>
          <p:nvPr/>
        </p:nvSpPr>
        <p:spPr>
          <a:xfrm>
            <a:off x="457200" y="1395480"/>
            <a:ext cx="8229600" cy="525780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F9CC39E7-31CE-453C-AA4A-30F4141BCFC6}"/>
              </a:ext>
            </a:extLst>
          </p:cNvPr>
          <p:cNvGrpSpPr/>
          <p:nvPr/>
        </p:nvGrpSpPr>
        <p:grpSpPr>
          <a:xfrm>
            <a:off x="6781800" y="2399315"/>
            <a:ext cx="1828800" cy="1829457"/>
            <a:chOff x="685800" y="3681480"/>
            <a:chExt cx="1828800" cy="1829457"/>
          </a:xfrm>
        </p:grpSpPr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9071BE44-D524-4592-9F69-CDFA10EE52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5800" y="3681480"/>
              <a:ext cx="1828800" cy="182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178E4209-404E-4494-93FF-C9B89A5BE12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85800" y="3681480"/>
              <a:ext cx="1828800" cy="1829457"/>
              <a:chOff x="152400" y="2743200"/>
              <a:chExt cx="3657600" cy="3658914"/>
            </a:xfrm>
            <a:solidFill>
              <a:schemeClr val="bg1"/>
            </a:solidFill>
          </p:grpSpPr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3D2F4A05-0318-4E81-AAC3-D31CD9FE0D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400" y="2743200"/>
                <a:ext cx="1828800" cy="18288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03772DE7-6749-4287-9077-CBB917EA51D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81200" y="2743200"/>
                <a:ext cx="1828800" cy="18288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2569C627-6487-40B3-B304-88E04137A9B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400" y="4572000"/>
                <a:ext cx="1828800" cy="18288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B7E5D45D-4593-49C3-B8C1-9A4B6D2E143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81200" y="4573314"/>
                <a:ext cx="1828800" cy="18288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F631880B-65ED-4A1F-9714-4A8C8F002F2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85800" y="3681480"/>
              <a:ext cx="1828800" cy="1828800"/>
              <a:chOff x="4572000" y="2743200"/>
              <a:chExt cx="3657600" cy="3657600"/>
            </a:xfrm>
            <a:solidFill>
              <a:schemeClr val="bg1"/>
            </a:solidFill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DF39F401-2CD2-4E75-9AA2-55F7D08EEC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72000" y="27432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B9364AF0-A94E-4019-9A6C-6F7D93A11F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86400" y="27432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9686A9B0-88C5-4E5D-97FB-D5773DFCEC3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00800" y="27432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5990E442-F23F-4D2C-9124-FF0F220992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15200" y="27432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CB8D7C9C-BA1E-405E-B4BD-13338FF8A54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72000" y="36576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352EFB37-0E4C-432D-9611-31CC2BBBDA8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86400" y="36576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41444DF6-CC25-48E2-8AF2-7AD9885FAA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00800" y="36576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AC465E8E-DCE0-45A7-8DED-6239A499C07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15200" y="36576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590ADDCA-0FC3-4C7B-805A-EBFD95490D3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72000" y="45720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E05529B4-2A03-4CF3-BDF3-230019A00F3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86400" y="45720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7BD44A98-7AA2-43ED-AF2D-4995DC6B41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72000" y="54864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83149B7A-0FDC-472A-BD52-DE877C1862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86400" y="54864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D762C995-C916-4C41-8401-D14B702FD7F8}"/>
                </a:ext>
              </a:extLst>
            </p:cNvPr>
            <p:cNvGrpSpPr/>
            <p:nvPr/>
          </p:nvGrpSpPr>
          <p:grpSpPr>
            <a:xfrm>
              <a:off x="685800" y="3681480"/>
              <a:ext cx="914400" cy="914400"/>
              <a:chOff x="5715000" y="2651760"/>
              <a:chExt cx="914400" cy="914400"/>
            </a:xfrm>
            <a:solidFill>
              <a:schemeClr val="bg1"/>
            </a:solidFill>
          </p:grpSpPr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C223A93D-D1E3-422A-AB07-3D3C59FC749F}"/>
                  </a:ext>
                </a:extLst>
              </p:cNvPr>
              <p:cNvGrpSpPr/>
              <p:nvPr/>
            </p:nvGrpSpPr>
            <p:grpSpPr>
              <a:xfrm>
                <a:off x="5715000" y="2651760"/>
                <a:ext cx="457200" cy="457200"/>
                <a:chOff x="5715000" y="2651760"/>
                <a:chExt cx="457200" cy="457200"/>
              </a:xfrm>
              <a:grpFill/>
            </p:grpSpPr>
            <p:sp>
              <p:nvSpPr>
                <p:cNvPr id="186" name="Rectangle 185">
                  <a:extLst>
                    <a:ext uri="{FF2B5EF4-FFF2-40B4-BE49-F238E27FC236}">
                      <a16:creationId xmlns:a16="http://schemas.microsoft.com/office/drawing/2014/main" id="{FA6D8835-7E3D-459C-877B-8B9B52E82B8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id="{9CC129C2-58A6-4721-9A23-3BFD6F6C19E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04C4420B-570B-483D-8A12-06C14404E2F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 188">
                  <a:extLst>
                    <a:ext uri="{FF2B5EF4-FFF2-40B4-BE49-F238E27FC236}">
                      <a16:creationId xmlns:a16="http://schemas.microsoft.com/office/drawing/2014/main" id="{00C76C49-A43A-4FA1-9FCB-B5B86976D3C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6" name="Group 175">
                <a:extLst>
                  <a:ext uri="{FF2B5EF4-FFF2-40B4-BE49-F238E27FC236}">
                    <a16:creationId xmlns:a16="http://schemas.microsoft.com/office/drawing/2014/main" id="{E4C2095D-86B4-414E-A853-D7E0125471ED}"/>
                  </a:ext>
                </a:extLst>
              </p:cNvPr>
              <p:cNvGrpSpPr/>
              <p:nvPr/>
            </p:nvGrpSpPr>
            <p:grpSpPr>
              <a:xfrm>
                <a:off x="6172200" y="2651760"/>
                <a:ext cx="457200" cy="457200"/>
                <a:chOff x="5715000" y="2651760"/>
                <a:chExt cx="457200" cy="457200"/>
              </a:xfrm>
              <a:grpFill/>
            </p:grpSpPr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id="{093D78BD-A2A8-4C7B-A3F4-F6B3AFEDFE4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EB1B18B1-8460-4A11-BC43-D1573289B3E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6390ACA3-3176-4C7A-A972-58DA5710F27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8EA93E0E-B930-4D43-8458-4157687A55A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7" name="Group 176">
                <a:extLst>
                  <a:ext uri="{FF2B5EF4-FFF2-40B4-BE49-F238E27FC236}">
                    <a16:creationId xmlns:a16="http://schemas.microsoft.com/office/drawing/2014/main" id="{88DC2A52-5EB6-415D-9E3C-AF4C12A60C9C}"/>
                  </a:ext>
                </a:extLst>
              </p:cNvPr>
              <p:cNvGrpSpPr/>
              <p:nvPr/>
            </p:nvGrpSpPr>
            <p:grpSpPr>
              <a:xfrm>
                <a:off x="5715000" y="3108960"/>
                <a:ext cx="457200" cy="457200"/>
                <a:chOff x="5715000" y="2651760"/>
                <a:chExt cx="457200" cy="457200"/>
              </a:xfrm>
              <a:grpFill/>
            </p:grpSpPr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id="{D1F89D85-ECD6-4004-8934-1496BD58B22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2955BB08-EEE4-4310-8E7E-DE8D13A33BC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Rectangle 179">
                  <a:extLst>
                    <a:ext uri="{FF2B5EF4-FFF2-40B4-BE49-F238E27FC236}">
                      <a16:creationId xmlns:a16="http://schemas.microsoft.com/office/drawing/2014/main" id="{C0394F8E-C4DA-4C4D-8301-93156B6D727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Rectangle 180">
                  <a:extLst>
                    <a:ext uri="{FF2B5EF4-FFF2-40B4-BE49-F238E27FC236}">
                      <a16:creationId xmlns:a16="http://schemas.microsoft.com/office/drawing/2014/main" id="{561E15FF-E102-4056-8300-44C648BD1D8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3A0144EF-A2BB-41D4-B2C2-7FA62F1DDC1A}"/>
              </a:ext>
            </a:extLst>
          </p:cNvPr>
          <p:cNvGrpSpPr>
            <a:grpSpLocks noChangeAspect="1"/>
          </p:cNvGrpSpPr>
          <p:nvPr/>
        </p:nvGrpSpPr>
        <p:grpSpPr>
          <a:xfrm>
            <a:off x="2514600" y="4572000"/>
            <a:ext cx="1828800" cy="1829457"/>
            <a:chOff x="152400" y="2743200"/>
            <a:chExt cx="3657600" cy="3658914"/>
          </a:xfrm>
          <a:solidFill>
            <a:schemeClr val="bg1"/>
          </a:solidFill>
        </p:grpSpPr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2576DD53-4EB0-43B0-BCC1-81CF15792D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2400" y="2743200"/>
              <a:ext cx="1828800" cy="1828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4D3A697D-65B0-4D5B-AAF0-F12E92A774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81200" y="2743200"/>
              <a:ext cx="1828800" cy="1828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EDDDB655-CF24-4322-93DC-69204003CA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2400" y="4572000"/>
              <a:ext cx="1828800" cy="1828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C167C702-DF29-4026-882D-FD34ACD992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81200" y="4573314"/>
              <a:ext cx="1828800" cy="1828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</p:grpSp>
      <p:sp>
        <p:nvSpPr>
          <p:cNvPr id="196" name="Rectangle 195">
            <a:extLst>
              <a:ext uri="{FF2B5EF4-FFF2-40B4-BE49-F238E27FC236}">
                <a16:creationId xmlns:a16="http://schemas.microsoft.com/office/drawing/2014/main" id="{848074F9-F642-4535-9AF6-98A772E7EEC2}"/>
              </a:ext>
            </a:extLst>
          </p:cNvPr>
          <p:cNvSpPr>
            <a:spLocks noChangeAspect="1"/>
          </p:cNvSpPr>
          <p:nvPr/>
        </p:nvSpPr>
        <p:spPr>
          <a:xfrm>
            <a:off x="228600" y="4572000"/>
            <a:ext cx="18288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5E818551-619B-4ED1-AD60-7638B8320125}"/>
              </a:ext>
            </a:extLst>
          </p:cNvPr>
          <p:cNvGrpSpPr/>
          <p:nvPr/>
        </p:nvGrpSpPr>
        <p:grpSpPr>
          <a:xfrm>
            <a:off x="4800600" y="4572000"/>
            <a:ext cx="1829518" cy="1828800"/>
            <a:chOff x="4751719" y="4572000"/>
            <a:chExt cx="1829518" cy="1828800"/>
          </a:xfrm>
        </p:grpSpPr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4AB310EF-8254-47C5-84A1-1B951384BC5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751719" y="4572000"/>
              <a:ext cx="1828800" cy="1828800"/>
              <a:chOff x="4572000" y="2743200"/>
              <a:chExt cx="3657600" cy="3657600"/>
            </a:xfrm>
            <a:solidFill>
              <a:schemeClr val="bg1"/>
            </a:solidFill>
          </p:grpSpPr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3AAE7A7A-2F8C-4094-834E-E6D69213207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72000" y="27432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2862043A-EADF-4D60-9F95-7475F8D1156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86400" y="27432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A1882232-5AF3-40A9-862B-66884DE1366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00800" y="27432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57925762-4327-40E3-8BF2-575288A0A9E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15200" y="27432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21C60AE0-F0D8-435E-83F0-685446369E0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72000" y="36576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7C416D0E-C2CB-48E4-995E-CBC84C82203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86400" y="36576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01B4DE78-1A0C-4446-A4FE-7BEE904C2C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00800" y="36576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3F7F93EE-794A-450F-9988-ACABF746619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15200" y="36576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6D1F3D24-3CCF-4839-9EFF-4822F658A7A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72000" y="45720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FD4FEA31-82DE-47A3-8A8A-1DB3AB1AA2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86400" y="45720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16F0D3B1-F656-43B9-8997-26FFBE080AD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72000" y="54864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B66D296A-3A19-4386-8643-58A39997AEC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86400" y="54864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4B1125DD-9510-474A-B334-666B4C0BEDFB}"/>
                </a:ext>
              </a:extLst>
            </p:cNvPr>
            <p:cNvGrpSpPr/>
            <p:nvPr/>
          </p:nvGrpSpPr>
          <p:grpSpPr>
            <a:xfrm>
              <a:off x="5666837" y="5486400"/>
              <a:ext cx="914400" cy="914400"/>
              <a:chOff x="5666837" y="5486400"/>
              <a:chExt cx="914400" cy="914400"/>
            </a:xfrm>
            <a:solidFill>
              <a:schemeClr val="bg1">
                <a:lumMod val="50000"/>
              </a:schemeClr>
            </a:solidFill>
          </p:grpSpPr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A6B2C5F8-40A7-45C8-A629-DA842D78907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66837" y="5486400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BB4E507F-3602-4836-94C1-133389DE475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24037" y="5486400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A6936F4B-4D2D-4D09-9306-FD719178A8D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66837" y="5943600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20B596B6-66D2-44C8-8401-DC2E7B3EE7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24037" y="5943600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</p:grp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E3A4EBAE-A015-4038-9219-5347A8AE7303}"/>
              </a:ext>
            </a:extLst>
          </p:cNvPr>
          <p:cNvGrpSpPr/>
          <p:nvPr/>
        </p:nvGrpSpPr>
        <p:grpSpPr>
          <a:xfrm>
            <a:off x="7086600" y="4572000"/>
            <a:ext cx="1831848" cy="1828800"/>
            <a:chOff x="6858000" y="4572000"/>
            <a:chExt cx="1831848" cy="1828800"/>
          </a:xfrm>
        </p:grpSpPr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60623322-3B5D-40D4-B81A-D5AC89CF13B8}"/>
                </a:ext>
              </a:extLst>
            </p:cNvPr>
            <p:cNvGrpSpPr/>
            <p:nvPr/>
          </p:nvGrpSpPr>
          <p:grpSpPr>
            <a:xfrm>
              <a:off x="6858000" y="4572000"/>
              <a:ext cx="457200" cy="457200"/>
              <a:chOff x="5715000" y="2651760"/>
              <a:chExt cx="457200" cy="457200"/>
            </a:xfrm>
            <a:solidFill>
              <a:schemeClr val="bg1"/>
            </a:solidFill>
          </p:grpSpPr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6331118B-D346-4314-8777-187CD923A8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15000" y="2651760"/>
                <a:ext cx="228600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2E2633A0-63A3-4CD1-8BEF-2287195567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43600" y="2651760"/>
                <a:ext cx="228600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7D39C60F-FA85-445C-AE21-8D022DA65DA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15000" y="2880360"/>
                <a:ext cx="228600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4CC38BBB-6025-4B40-8C01-935FE2AB07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43600" y="2880360"/>
                <a:ext cx="228600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AB23BFFA-EF41-425E-91EB-9160DF2F0333}"/>
                </a:ext>
              </a:extLst>
            </p:cNvPr>
            <p:cNvGrpSpPr/>
            <p:nvPr/>
          </p:nvGrpSpPr>
          <p:grpSpPr>
            <a:xfrm>
              <a:off x="7315200" y="4572000"/>
              <a:ext cx="457200" cy="457200"/>
              <a:chOff x="5715000" y="2651760"/>
              <a:chExt cx="457200" cy="457200"/>
            </a:xfrm>
            <a:solidFill>
              <a:schemeClr val="bg1"/>
            </a:solidFill>
          </p:grpSpPr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826AE391-967E-44C1-9082-549462E53E4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15000" y="2651760"/>
                <a:ext cx="228600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43ABC602-3D17-4B6E-A403-0EBD4AC4CD1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43600" y="2651760"/>
                <a:ext cx="228600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946049CC-FA4A-4E1E-914D-B53B20F4B80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15000" y="2880360"/>
                <a:ext cx="228600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Rectangle 306">
                <a:extLst>
                  <a:ext uri="{FF2B5EF4-FFF2-40B4-BE49-F238E27FC236}">
                    <a16:creationId xmlns:a16="http://schemas.microsoft.com/office/drawing/2014/main" id="{C9B2E719-E831-459E-880C-ADAC72A67B7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43600" y="2880360"/>
                <a:ext cx="228600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ABCA17CD-B62F-4338-BB52-845D3B54F8B8}"/>
                </a:ext>
              </a:extLst>
            </p:cNvPr>
            <p:cNvGrpSpPr/>
            <p:nvPr/>
          </p:nvGrpSpPr>
          <p:grpSpPr>
            <a:xfrm>
              <a:off x="6858000" y="5029200"/>
              <a:ext cx="457200" cy="457200"/>
              <a:chOff x="5715000" y="2651760"/>
              <a:chExt cx="457200" cy="457200"/>
            </a:xfrm>
            <a:solidFill>
              <a:schemeClr val="bg1"/>
            </a:solidFill>
          </p:grpSpPr>
          <p:sp>
            <p:nvSpPr>
              <p:cNvPr id="300" name="Rectangle 299">
                <a:extLst>
                  <a:ext uri="{FF2B5EF4-FFF2-40B4-BE49-F238E27FC236}">
                    <a16:creationId xmlns:a16="http://schemas.microsoft.com/office/drawing/2014/main" id="{DAF1A417-230F-41D6-8DD1-2D29A03EA55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15000" y="2651760"/>
                <a:ext cx="228600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36F1A377-2418-4F4E-9D81-6205794BCDE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43600" y="2651760"/>
                <a:ext cx="228600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4D4E86AE-B964-4E21-A940-F4026E6224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15000" y="2880360"/>
                <a:ext cx="228600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739281BE-F0BA-4D8E-A29E-21DE69A5B8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43600" y="2880360"/>
                <a:ext cx="228600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6E3A5229-B33D-44B5-B969-DA74ED5E95EA}"/>
                </a:ext>
              </a:extLst>
            </p:cNvPr>
            <p:cNvGrpSpPr/>
            <p:nvPr/>
          </p:nvGrpSpPr>
          <p:grpSpPr>
            <a:xfrm>
              <a:off x="7315200" y="5029200"/>
              <a:ext cx="457200" cy="457200"/>
              <a:chOff x="5715000" y="2651760"/>
              <a:chExt cx="457200" cy="457200"/>
            </a:xfrm>
            <a:solidFill>
              <a:schemeClr val="bg1">
                <a:lumMod val="50000"/>
              </a:schemeClr>
            </a:solidFill>
          </p:grpSpPr>
          <p:sp>
            <p:nvSpPr>
              <p:cNvPr id="296" name="Rectangle 295">
                <a:extLst>
                  <a:ext uri="{FF2B5EF4-FFF2-40B4-BE49-F238E27FC236}">
                    <a16:creationId xmlns:a16="http://schemas.microsoft.com/office/drawing/2014/main" id="{15B9E087-734E-4BDC-9A6A-6C1CB1EAF80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15000" y="2651760"/>
                <a:ext cx="228600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BF4586F7-ECAF-4D57-A215-839C0CC0E95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43600" y="2651760"/>
                <a:ext cx="228600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FCE0271A-58E0-4838-B807-F2F2DB95846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15000" y="2880360"/>
                <a:ext cx="228600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id="{E48C3011-3C82-42BC-8ACB-B75C66CC2C9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43600" y="2880360"/>
                <a:ext cx="228600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0F24D976-9DA8-4242-B86C-5A77218C5C3F}"/>
                </a:ext>
              </a:extLst>
            </p:cNvPr>
            <p:cNvGrpSpPr/>
            <p:nvPr/>
          </p:nvGrpSpPr>
          <p:grpSpPr>
            <a:xfrm>
              <a:off x="6858000" y="5486400"/>
              <a:ext cx="914400" cy="914400"/>
              <a:chOff x="7239000" y="5510609"/>
              <a:chExt cx="914400" cy="914400"/>
            </a:xfrm>
            <a:solidFill>
              <a:schemeClr val="bg1">
                <a:lumMod val="50000"/>
              </a:schemeClr>
            </a:solidFill>
          </p:grpSpPr>
          <p:grpSp>
            <p:nvGrpSpPr>
              <p:cNvPr id="276" name="Group 275">
                <a:extLst>
                  <a:ext uri="{FF2B5EF4-FFF2-40B4-BE49-F238E27FC236}">
                    <a16:creationId xmlns:a16="http://schemas.microsoft.com/office/drawing/2014/main" id="{03D2F641-A2C9-4E44-B05B-9CC87F93A0DE}"/>
                  </a:ext>
                </a:extLst>
              </p:cNvPr>
              <p:cNvGrpSpPr/>
              <p:nvPr/>
            </p:nvGrpSpPr>
            <p:grpSpPr>
              <a:xfrm>
                <a:off x="7239000" y="5510609"/>
                <a:ext cx="457200" cy="457200"/>
                <a:chOff x="5715000" y="2651760"/>
                <a:chExt cx="457200" cy="457200"/>
              </a:xfrm>
              <a:grpFill/>
            </p:grpSpPr>
            <p:sp>
              <p:nvSpPr>
                <p:cNvPr id="292" name="Rectangle 291">
                  <a:extLst>
                    <a:ext uri="{FF2B5EF4-FFF2-40B4-BE49-F238E27FC236}">
                      <a16:creationId xmlns:a16="http://schemas.microsoft.com/office/drawing/2014/main" id="{18FE6B43-8A7E-4BBB-9DC3-EDD0AA1B4FE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39172D4F-BEA7-402A-B62B-79B82145EAC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94" name="Rectangle 293">
                  <a:extLst>
                    <a:ext uri="{FF2B5EF4-FFF2-40B4-BE49-F238E27FC236}">
                      <a16:creationId xmlns:a16="http://schemas.microsoft.com/office/drawing/2014/main" id="{63F1C681-6BE2-4E3A-A795-AE1D5E07DC1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95" name="Rectangle 294">
                  <a:extLst>
                    <a:ext uri="{FF2B5EF4-FFF2-40B4-BE49-F238E27FC236}">
                      <a16:creationId xmlns:a16="http://schemas.microsoft.com/office/drawing/2014/main" id="{8F4806DC-9E14-468D-B964-E28B9F435A9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</p:grpSp>
          <p:grpSp>
            <p:nvGrpSpPr>
              <p:cNvPr id="277" name="Group 276">
                <a:extLst>
                  <a:ext uri="{FF2B5EF4-FFF2-40B4-BE49-F238E27FC236}">
                    <a16:creationId xmlns:a16="http://schemas.microsoft.com/office/drawing/2014/main" id="{EBCA44F4-6436-404A-9ACF-44BDE9463C84}"/>
                  </a:ext>
                </a:extLst>
              </p:cNvPr>
              <p:cNvGrpSpPr/>
              <p:nvPr/>
            </p:nvGrpSpPr>
            <p:grpSpPr>
              <a:xfrm>
                <a:off x="7696200" y="5510609"/>
                <a:ext cx="457200" cy="457200"/>
                <a:chOff x="5715000" y="2651760"/>
                <a:chExt cx="457200" cy="457200"/>
              </a:xfrm>
              <a:grpFill/>
            </p:grpSpPr>
            <p:sp>
              <p:nvSpPr>
                <p:cNvPr id="288" name="Rectangle 287">
                  <a:extLst>
                    <a:ext uri="{FF2B5EF4-FFF2-40B4-BE49-F238E27FC236}">
                      <a16:creationId xmlns:a16="http://schemas.microsoft.com/office/drawing/2014/main" id="{5DFD7667-1BBE-4670-8518-746B9106000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89" name="Rectangle 288">
                  <a:extLst>
                    <a:ext uri="{FF2B5EF4-FFF2-40B4-BE49-F238E27FC236}">
                      <a16:creationId xmlns:a16="http://schemas.microsoft.com/office/drawing/2014/main" id="{B1354C72-715A-4932-BE7D-3ADD6115165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FD8EFF5E-6817-41E0-B1A0-CCB3CC34D79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91" name="Rectangle 290">
                  <a:extLst>
                    <a:ext uri="{FF2B5EF4-FFF2-40B4-BE49-F238E27FC236}">
                      <a16:creationId xmlns:a16="http://schemas.microsoft.com/office/drawing/2014/main" id="{5CBF5ECD-B0EA-415D-A6C1-D89D2BBAA70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</p:grpSp>
          <p:grpSp>
            <p:nvGrpSpPr>
              <p:cNvPr id="278" name="Group 277">
                <a:extLst>
                  <a:ext uri="{FF2B5EF4-FFF2-40B4-BE49-F238E27FC236}">
                    <a16:creationId xmlns:a16="http://schemas.microsoft.com/office/drawing/2014/main" id="{38AFDC10-00DC-4488-82A2-1A301A375CDB}"/>
                  </a:ext>
                </a:extLst>
              </p:cNvPr>
              <p:cNvGrpSpPr/>
              <p:nvPr/>
            </p:nvGrpSpPr>
            <p:grpSpPr>
              <a:xfrm>
                <a:off x="7239000" y="5967809"/>
                <a:ext cx="457200" cy="457200"/>
                <a:chOff x="5715000" y="2651760"/>
                <a:chExt cx="457200" cy="457200"/>
              </a:xfrm>
              <a:grpFill/>
            </p:grpSpPr>
            <p:sp>
              <p:nvSpPr>
                <p:cNvPr id="284" name="Rectangle 283">
                  <a:extLst>
                    <a:ext uri="{FF2B5EF4-FFF2-40B4-BE49-F238E27FC236}">
                      <a16:creationId xmlns:a16="http://schemas.microsoft.com/office/drawing/2014/main" id="{AB44FC5B-4676-4332-B228-7D2DA393CF6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85" name="Rectangle 284">
                  <a:extLst>
                    <a:ext uri="{FF2B5EF4-FFF2-40B4-BE49-F238E27FC236}">
                      <a16:creationId xmlns:a16="http://schemas.microsoft.com/office/drawing/2014/main" id="{82D516E0-170B-4BCB-B8CD-F2338D15AC5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86" name="Rectangle 285">
                  <a:extLst>
                    <a:ext uri="{FF2B5EF4-FFF2-40B4-BE49-F238E27FC236}">
                      <a16:creationId xmlns:a16="http://schemas.microsoft.com/office/drawing/2014/main" id="{2AC0A454-B53A-466C-97AB-85CD296B08C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87" name="Rectangle 286">
                  <a:extLst>
                    <a:ext uri="{FF2B5EF4-FFF2-40B4-BE49-F238E27FC236}">
                      <a16:creationId xmlns:a16="http://schemas.microsoft.com/office/drawing/2014/main" id="{5974896E-5875-480B-B658-F24B01863AE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</p:grpSp>
          <p:grpSp>
            <p:nvGrpSpPr>
              <p:cNvPr id="279" name="Group 278">
                <a:extLst>
                  <a:ext uri="{FF2B5EF4-FFF2-40B4-BE49-F238E27FC236}">
                    <a16:creationId xmlns:a16="http://schemas.microsoft.com/office/drawing/2014/main" id="{35238F04-8078-4B4E-86A5-56314E8AAF93}"/>
                  </a:ext>
                </a:extLst>
              </p:cNvPr>
              <p:cNvGrpSpPr/>
              <p:nvPr/>
            </p:nvGrpSpPr>
            <p:grpSpPr>
              <a:xfrm>
                <a:off x="7696200" y="5967809"/>
                <a:ext cx="457200" cy="457200"/>
                <a:chOff x="5715000" y="2651760"/>
                <a:chExt cx="457200" cy="457200"/>
              </a:xfrm>
              <a:grpFill/>
            </p:grpSpPr>
            <p:sp>
              <p:nvSpPr>
                <p:cNvPr id="280" name="Rectangle 279">
                  <a:extLst>
                    <a:ext uri="{FF2B5EF4-FFF2-40B4-BE49-F238E27FC236}">
                      <a16:creationId xmlns:a16="http://schemas.microsoft.com/office/drawing/2014/main" id="{85D2F7D5-0D3F-48E6-8BF2-D2808C45C1E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81" name="Rectangle 280">
                  <a:extLst>
                    <a:ext uri="{FF2B5EF4-FFF2-40B4-BE49-F238E27FC236}">
                      <a16:creationId xmlns:a16="http://schemas.microsoft.com/office/drawing/2014/main" id="{BDD05E90-9C37-40F6-B6D9-7DDD94E82A2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82" name="Rectangle 281">
                  <a:extLst>
                    <a:ext uri="{FF2B5EF4-FFF2-40B4-BE49-F238E27FC236}">
                      <a16:creationId xmlns:a16="http://schemas.microsoft.com/office/drawing/2014/main" id="{7C980E02-D6D4-4ACF-A934-7402582D77C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83" name="Rectangle 282">
                  <a:extLst>
                    <a:ext uri="{FF2B5EF4-FFF2-40B4-BE49-F238E27FC236}">
                      <a16:creationId xmlns:a16="http://schemas.microsoft.com/office/drawing/2014/main" id="{2F1B4E53-B015-48A8-A232-8A4066962FB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</p:grpSp>
        </p:grp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5E9C14CB-D96E-46F8-8902-D4A1EC62035D}"/>
                </a:ext>
              </a:extLst>
            </p:cNvPr>
            <p:cNvGrpSpPr/>
            <p:nvPr/>
          </p:nvGrpSpPr>
          <p:grpSpPr>
            <a:xfrm>
              <a:off x="7775448" y="5486400"/>
              <a:ext cx="914400" cy="914400"/>
              <a:chOff x="7239000" y="5510609"/>
              <a:chExt cx="914400" cy="914400"/>
            </a:xfrm>
            <a:solidFill>
              <a:schemeClr val="bg1">
                <a:lumMod val="50000"/>
              </a:schemeClr>
            </a:solidFill>
          </p:grpSpPr>
          <p:grpSp>
            <p:nvGrpSpPr>
              <p:cNvPr id="256" name="Group 255">
                <a:extLst>
                  <a:ext uri="{FF2B5EF4-FFF2-40B4-BE49-F238E27FC236}">
                    <a16:creationId xmlns:a16="http://schemas.microsoft.com/office/drawing/2014/main" id="{166571DD-5F90-4FA0-AF1A-A5DCA5CF37BC}"/>
                  </a:ext>
                </a:extLst>
              </p:cNvPr>
              <p:cNvGrpSpPr/>
              <p:nvPr/>
            </p:nvGrpSpPr>
            <p:grpSpPr>
              <a:xfrm>
                <a:off x="7239000" y="5510609"/>
                <a:ext cx="457200" cy="457200"/>
                <a:chOff x="5715000" y="2651760"/>
                <a:chExt cx="457200" cy="457200"/>
              </a:xfrm>
              <a:grpFill/>
            </p:grpSpPr>
            <p:sp>
              <p:nvSpPr>
                <p:cNvPr id="272" name="Rectangle 271">
                  <a:extLst>
                    <a:ext uri="{FF2B5EF4-FFF2-40B4-BE49-F238E27FC236}">
                      <a16:creationId xmlns:a16="http://schemas.microsoft.com/office/drawing/2014/main" id="{C636B571-E9AA-43D0-8435-287ABA87AD2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73" name="Rectangle 272">
                  <a:extLst>
                    <a:ext uri="{FF2B5EF4-FFF2-40B4-BE49-F238E27FC236}">
                      <a16:creationId xmlns:a16="http://schemas.microsoft.com/office/drawing/2014/main" id="{E01B42CF-672E-4DEB-9B18-7A5035FFE38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74" name="Rectangle 273">
                  <a:extLst>
                    <a:ext uri="{FF2B5EF4-FFF2-40B4-BE49-F238E27FC236}">
                      <a16:creationId xmlns:a16="http://schemas.microsoft.com/office/drawing/2014/main" id="{7072B675-99F4-483C-8D70-86635C790A8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75" name="Rectangle 274">
                  <a:extLst>
                    <a:ext uri="{FF2B5EF4-FFF2-40B4-BE49-F238E27FC236}">
                      <a16:creationId xmlns:a16="http://schemas.microsoft.com/office/drawing/2014/main" id="{E63F3956-1270-4412-84A9-2F02981F524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</p:grpSp>
          <p:grpSp>
            <p:nvGrpSpPr>
              <p:cNvPr id="257" name="Group 256">
                <a:extLst>
                  <a:ext uri="{FF2B5EF4-FFF2-40B4-BE49-F238E27FC236}">
                    <a16:creationId xmlns:a16="http://schemas.microsoft.com/office/drawing/2014/main" id="{AFCD561E-BFEC-49F8-8AB8-061713AAC195}"/>
                  </a:ext>
                </a:extLst>
              </p:cNvPr>
              <p:cNvGrpSpPr/>
              <p:nvPr/>
            </p:nvGrpSpPr>
            <p:grpSpPr>
              <a:xfrm>
                <a:off x="7696200" y="5510609"/>
                <a:ext cx="457200" cy="457200"/>
                <a:chOff x="5715000" y="2651760"/>
                <a:chExt cx="457200" cy="457200"/>
              </a:xfrm>
              <a:grpFill/>
            </p:grpSpPr>
            <p:sp>
              <p:nvSpPr>
                <p:cNvPr id="268" name="Rectangle 267">
                  <a:extLst>
                    <a:ext uri="{FF2B5EF4-FFF2-40B4-BE49-F238E27FC236}">
                      <a16:creationId xmlns:a16="http://schemas.microsoft.com/office/drawing/2014/main" id="{4D7345FA-83D2-41EB-98A5-AD51C6950B1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69" name="Rectangle 268">
                  <a:extLst>
                    <a:ext uri="{FF2B5EF4-FFF2-40B4-BE49-F238E27FC236}">
                      <a16:creationId xmlns:a16="http://schemas.microsoft.com/office/drawing/2014/main" id="{D0D4F0F8-75D8-4132-9858-F9173AB2BB9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70" name="Rectangle 269">
                  <a:extLst>
                    <a:ext uri="{FF2B5EF4-FFF2-40B4-BE49-F238E27FC236}">
                      <a16:creationId xmlns:a16="http://schemas.microsoft.com/office/drawing/2014/main" id="{8AF5A82E-3430-4262-85DD-7D4413902CE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71" name="Rectangle 270">
                  <a:extLst>
                    <a:ext uri="{FF2B5EF4-FFF2-40B4-BE49-F238E27FC236}">
                      <a16:creationId xmlns:a16="http://schemas.microsoft.com/office/drawing/2014/main" id="{648216C9-6965-4643-87B3-92CC7AB7C0B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</p:grpSp>
          <p:grpSp>
            <p:nvGrpSpPr>
              <p:cNvPr id="258" name="Group 257">
                <a:extLst>
                  <a:ext uri="{FF2B5EF4-FFF2-40B4-BE49-F238E27FC236}">
                    <a16:creationId xmlns:a16="http://schemas.microsoft.com/office/drawing/2014/main" id="{3356ABC8-0A2F-4596-B14E-3B31D918F0DC}"/>
                  </a:ext>
                </a:extLst>
              </p:cNvPr>
              <p:cNvGrpSpPr/>
              <p:nvPr/>
            </p:nvGrpSpPr>
            <p:grpSpPr>
              <a:xfrm>
                <a:off x="7239000" y="5967809"/>
                <a:ext cx="457200" cy="457200"/>
                <a:chOff x="5715000" y="2651760"/>
                <a:chExt cx="457200" cy="457200"/>
              </a:xfrm>
              <a:grpFill/>
            </p:grpSpPr>
            <p:sp>
              <p:nvSpPr>
                <p:cNvPr id="264" name="Rectangle 263">
                  <a:extLst>
                    <a:ext uri="{FF2B5EF4-FFF2-40B4-BE49-F238E27FC236}">
                      <a16:creationId xmlns:a16="http://schemas.microsoft.com/office/drawing/2014/main" id="{0A52F18E-5F88-4EFE-8A29-41C414048EE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65" name="Rectangle 264">
                  <a:extLst>
                    <a:ext uri="{FF2B5EF4-FFF2-40B4-BE49-F238E27FC236}">
                      <a16:creationId xmlns:a16="http://schemas.microsoft.com/office/drawing/2014/main" id="{6F60D985-3F30-4FA1-BAF7-D861CBBD803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66" name="Rectangle 265">
                  <a:extLst>
                    <a:ext uri="{FF2B5EF4-FFF2-40B4-BE49-F238E27FC236}">
                      <a16:creationId xmlns:a16="http://schemas.microsoft.com/office/drawing/2014/main" id="{7C4D1AD7-35ED-4614-B740-AB19A0F8E18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67" name="Rectangle 266">
                  <a:extLst>
                    <a:ext uri="{FF2B5EF4-FFF2-40B4-BE49-F238E27FC236}">
                      <a16:creationId xmlns:a16="http://schemas.microsoft.com/office/drawing/2014/main" id="{92DE6E04-34F5-49BE-A7A4-81BF5C2AD03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</p:grpSp>
          <p:grpSp>
            <p:nvGrpSpPr>
              <p:cNvPr id="259" name="Group 258">
                <a:extLst>
                  <a:ext uri="{FF2B5EF4-FFF2-40B4-BE49-F238E27FC236}">
                    <a16:creationId xmlns:a16="http://schemas.microsoft.com/office/drawing/2014/main" id="{4948FFB5-5C94-42C9-9728-ABD24F76006C}"/>
                  </a:ext>
                </a:extLst>
              </p:cNvPr>
              <p:cNvGrpSpPr/>
              <p:nvPr/>
            </p:nvGrpSpPr>
            <p:grpSpPr>
              <a:xfrm>
                <a:off x="7696200" y="5967809"/>
                <a:ext cx="457200" cy="457200"/>
                <a:chOff x="5715000" y="2651760"/>
                <a:chExt cx="457200" cy="457200"/>
              </a:xfrm>
              <a:grpFill/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A8F9EDAB-584F-43FF-BA99-3A123936602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61" name="Rectangle 260">
                  <a:extLst>
                    <a:ext uri="{FF2B5EF4-FFF2-40B4-BE49-F238E27FC236}">
                      <a16:creationId xmlns:a16="http://schemas.microsoft.com/office/drawing/2014/main" id="{7C1EDA70-89B8-446E-AF6A-CF0B6CBB5D2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62" name="Rectangle 261">
                  <a:extLst>
                    <a:ext uri="{FF2B5EF4-FFF2-40B4-BE49-F238E27FC236}">
                      <a16:creationId xmlns:a16="http://schemas.microsoft.com/office/drawing/2014/main" id="{5FE65A3D-65F1-45AA-8101-22510FAC2B8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63" name="Rectangle 262">
                  <a:extLst>
                    <a:ext uri="{FF2B5EF4-FFF2-40B4-BE49-F238E27FC236}">
                      <a16:creationId xmlns:a16="http://schemas.microsoft.com/office/drawing/2014/main" id="{C94912B8-FCCE-4F8B-9304-136F0045D82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</p:grpSp>
        </p:grp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D054C34E-F7B4-4EF0-92FD-04C81BCDFF67}"/>
                </a:ext>
              </a:extLst>
            </p:cNvPr>
            <p:cNvGrpSpPr/>
            <p:nvPr/>
          </p:nvGrpSpPr>
          <p:grpSpPr>
            <a:xfrm>
              <a:off x="7775448" y="4572000"/>
              <a:ext cx="914400" cy="914400"/>
              <a:chOff x="7239000" y="5510609"/>
              <a:chExt cx="914400" cy="914400"/>
            </a:xfrm>
            <a:solidFill>
              <a:schemeClr val="bg1">
                <a:lumMod val="50000"/>
              </a:schemeClr>
            </a:solidFill>
          </p:grpSpPr>
          <p:grpSp>
            <p:nvGrpSpPr>
              <p:cNvPr id="224" name="Group 223">
                <a:extLst>
                  <a:ext uri="{FF2B5EF4-FFF2-40B4-BE49-F238E27FC236}">
                    <a16:creationId xmlns:a16="http://schemas.microsoft.com/office/drawing/2014/main" id="{C554AC1B-62F4-46A0-BC90-9D7F9097C991}"/>
                  </a:ext>
                </a:extLst>
              </p:cNvPr>
              <p:cNvGrpSpPr/>
              <p:nvPr/>
            </p:nvGrpSpPr>
            <p:grpSpPr>
              <a:xfrm>
                <a:off x="7239000" y="5510609"/>
                <a:ext cx="457200" cy="457200"/>
                <a:chOff x="5715000" y="2651760"/>
                <a:chExt cx="457200" cy="457200"/>
              </a:xfrm>
              <a:grpFill/>
            </p:grpSpPr>
            <p:sp>
              <p:nvSpPr>
                <p:cNvPr id="240" name="Rectangle 239">
                  <a:extLst>
                    <a:ext uri="{FF2B5EF4-FFF2-40B4-BE49-F238E27FC236}">
                      <a16:creationId xmlns:a16="http://schemas.microsoft.com/office/drawing/2014/main" id="{99D7B92D-8D4C-4B3C-818A-A54AA371F0D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41" name="Rectangle 240">
                  <a:extLst>
                    <a:ext uri="{FF2B5EF4-FFF2-40B4-BE49-F238E27FC236}">
                      <a16:creationId xmlns:a16="http://schemas.microsoft.com/office/drawing/2014/main" id="{32A63043-4835-4827-8947-477C09BDDEF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42" name="Rectangle 241">
                  <a:extLst>
                    <a:ext uri="{FF2B5EF4-FFF2-40B4-BE49-F238E27FC236}">
                      <a16:creationId xmlns:a16="http://schemas.microsoft.com/office/drawing/2014/main" id="{B6FB0F83-042E-49C1-9B1A-2F1E2004DAC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43" name="Rectangle 242">
                  <a:extLst>
                    <a:ext uri="{FF2B5EF4-FFF2-40B4-BE49-F238E27FC236}">
                      <a16:creationId xmlns:a16="http://schemas.microsoft.com/office/drawing/2014/main" id="{14B78AD2-6144-4300-AC63-F6BA3379A6F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</p:grpSp>
          <p:grpSp>
            <p:nvGrpSpPr>
              <p:cNvPr id="225" name="Group 224">
                <a:extLst>
                  <a:ext uri="{FF2B5EF4-FFF2-40B4-BE49-F238E27FC236}">
                    <a16:creationId xmlns:a16="http://schemas.microsoft.com/office/drawing/2014/main" id="{99CB8BE3-95F5-4C5B-8D96-55EFDFE021E0}"/>
                  </a:ext>
                </a:extLst>
              </p:cNvPr>
              <p:cNvGrpSpPr/>
              <p:nvPr/>
            </p:nvGrpSpPr>
            <p:grpSpPr>
              <a:xfrm>
                <a:off x="7696200" y="5510609"/>
                <a:ext cx="457200" cy="457200"/>
                <a:chOff x="5715000" y="2651760"/>
                <a:chExt cx="457200" cy="457200"/>
              </a:xfrm>
              <a:grpFill/>
            </p:grpSpPr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id="{441EB553-A55A-4E9A-899D-204AD7D178D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id="{447D4C0E-6111-4264-B0EF-A030FE95215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0102E78F-E36E-4475-AAA2-A816DE3826E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id="{7D0E07F0-E378-4145-B5FD-C260EB82899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</p:grpSp>
          <p:grpSp>
            <p:nvGrpSpPr>
              <p:cNvPr id="226" name="Group 225">
                <a:extLst>
                  <a:ext uri="{FF2B5EF4-FFF2-40B4-BE49-F238E27FC236}">
                    <a16:creationId xmlns:a16="http://schemas.microsoft.com/office/drawing/2014/main" id="{2E14D281-B20E-4B22-96AD-873C16C44234}"/>
                  </a:ext>
                </a:extLst>
              </p:cNvPr>
              <p:cNvGrpSpPr/>
              <p:nvPr/>
            </p:nvGrpSpPr>
            <p:grpSpPr>
              <a:xfrm>
                <a:off x="7239000" y="5967809"/>
                <a:ext cx="457200" cy="457200"/>
                <a:chOff x="5715000" y="2651760"/>
                <a:chExt cx="457200" cy="457200"/>
              </a:xfrm>
              <a:grpFill/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BA472ED5-3B28-4F23-8753-DA944C8A778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33" name="Rectangle 232">
                  <a:extLst>
                    <a:ext uri="{FF2B5EF4-FFF2-40B4-BE49-F238E27FC236}">
                      <a16:creationId xmlns:a16="http://schemas.microsoft.com/office/drawing/2014/main" id="{86862B03-C1E9-4ABB-A172-E515788F003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id="{3DDFBE36-5612-49F3-9867-77BAE633E48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16BAD318-DD56-4479-9B28-8A274163481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</p:grp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5D5F0240-0DB2-4A14-9E5A-00AFA37015CF}"/>
                  </a:ext>
                </a:extLst>
              </p:cNvPr>
              <p:cNvGrpSpPr/>
              <p:nvPr/>
            </p:nvGrpSpPr>
            <p:grpSpPr>
              <a:xfrm>
                <a:off x="7696200" y="5967809"/>
                <a:ext cx="457200" cy="457200"/>
                <a:chOff x="5715000" y="2651760"/>
                <a:chExt cx="457200" cy="457200"/>
              </a:xfrm>
              <a:grpFill/>
            </p:grpSpPr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90A65BBE-2D74-47E0-A4C2-E61CA196831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id="{CD1FE5C2-C248-453E-9EA1-2049EA39F23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id="{4F3AEBB2-33C5-40FD-91E0-095DC6CC8F6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id="{D4E7C97E-7526-49B9-84CE-C1C5AAA998B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</p:grpSp>
        </p:grp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D1370F1-7048-4D07-8EFF-7B6EF91D1717}"/>
              </a:ext>
            </a:extLst>
          </p:cNvPr>
          <p:cNvCxnSpPr>
            <a:cxnSpLocks/>
          </p:cNvCxnSpPr>
          <p:nvPr/>
        </p:nvCxnSpPr>
        <p:spPr>
          <a:xfrm flipH="1">
            <a:off x="3962400" y="5710535"/>
            <a:ext cx="1905000" cy="23306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>
            <a:extLst>
              <a:ext uri="{FF2B5EF4-FFF2-40B4-BE49-F238E27FC236}">
                <a16:creationId xmlns:a16="http://schemas.microsoft.com/office/drawing/2014/main" id="{C42B3F82-C628-495B-9942-76E4794A55F7}"/>
              </a:ext>
            </a:extLst>
          </p:cNvPr>
          <p:cNvCxnSpPr>
            <a:cxnSpLocks/>
          </p:cNvCxnSpPr>
          <p:nvPr/>
        </p:nvCxnSpPr>
        <p:spPr>
          <a:xfrm flipH="1">
            <a:off x="3962400" y="5715000"/>
            <a:ext cx="2362200" cy="22860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Arrow Connector 312">
            <a:extLst>
              <a:ext uri="{FF2B5EF4-FFF2-40B4-BE49-F238E27FC236}">
                <a16:creationId xmlns:a16="http://schemas.microsoft.com/office/drawing/2014/main" id="{04CF6CAD-9D34-4879-B5B5-489873C5A3C8}"/>
              </a:ext>
            </a:extLst>
          </p:cNvPr>
          <p:cNvCxnSpPr>
            <a:cxnSpLocks/>
          </p:cNvCxnSpPr>
          <p:nvPr/>
        </p:nvCxnSpPr>
        <p:spPr>
          <a:xfrm flipH="1" flipV="1">
            <a:off x="3962400" y="5943600"/>
            <a:ext cx="1905000" cy="22860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Arrow Connector 313">
            <a:extLst>
              <a:ext uri="{FF2B5EF4-FFF2-40B4-BE49-F238E27FC236}">
                <a16:creationId xmlns:a16="http://schemas.microsoft.com/office/drawing/2014/main" id="{6E63DC5C-435E-4FED-980C-2C144AAFE438}"/>
              </a:ext>
            </a:extLst>
          </p:cNvPr>
          <p:cNvCxnSpPr>
            <a:cxnSpLocks/>
          </p:cNvCxnSpPr>
          <p:nvPr/>
        </p:nvCxnSpPr>
        <p:spPr>
          <a:xfrm flipH="1" flipV="1">
            <a:off x="3962400" y="5943600"/>
            <a:ext cx="2362200" cy="22860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5BADC82-86F0-46AA-83E9-9ED84EA0D597}"/>
                  </a:ext>
                </a:extLst>
              </p:cNvPr>
              <p:cNvSpPr txBox="1"/>
              <p:nvPr/>
            </p:nvSpPr>
            <p:spPr>
              <a:xfrm>
                <a:off x="3318358" y="5714165"/>
                <a:ext cx="7577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5BADC82-86F0-46AA-83E9-9ED84EA0D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358" y="5714165"/>
                <a:ext cx="757733" cy="461665"/>
              </a:xfrm>
              <a:prstGeom prst="rect">
                <a:avLst/>
              </a:prstGeom>
              <a:blipFill>
                <a:blip r:embed="rId4"/>
                <a:stretch>
                  <a:fillRect r="-6400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4" name="TextBox 243">
            <a:extLst>
              <a:ext uri="{FF2B5EF4-FFF2-40B4-BE49-F238E27FC236}">
                <a16:creationId xmlns:a16="http://schemas.microsoft.com/office/drawing/2014/main" id="{DB8A1164-CBB2-4333-93DD-E721F98A1266}"/>
              </a:ext>
            </a:extLst>
          </p:cNvPr>
          <p:cNvSpPr txBox="1"/>
          <p:nvPr/>
        </p:nvSpPr>
        <p:spPr>
          <a:xfrm>
            <a:off x="228600" y="64124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Level 1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2F0193F7-A773-4AD6-A46E-0F4532EA6C06}"/>
              </a:ext>
            </a:extLst>
          </p:cNvPr>
          <p:cNvSpPr txBox="1"/>
          <p:nvPr/>
        </p:nvSpPr>
        <p:spPr>
          <a:xfrm>
            <a:off x="2514600" y="64124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Level 2</a:t>
            </a: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F4F37596-41EE-4C56-ACE8-0B953980562B}"/>
              </a:ext>
            </a:extLst>
          </p:cNvPr>
          <p:cNvSpPr txBox="1"/>
          <p:nvPr/>
        </p:nvSpPr>
        <p:spPr>
          <a:xfrm>
            <a:off x="4800600" y="6400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Level 3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DAA92C16-9383-486E-85CA-64FBF65A4CEC}"/>
              </a:ext>
            </a:extLst>
          </p:cNvPr>
          <p:cNvSpPr txBox="1"/>
          <p:nvPr/>
        </p:nvSpPr>
        <p:spPr>
          <a:xfrm>
            <a:off x="7086600" y="6400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Level 4</a:t>
            </a:r>
          </a:p>
        </p:txBody>
      </p:sp>
      <p:sp>
        <p:nvSpPr>
          <p:cNvPr id="248" name="Rectangle: Rounded Corners 247">
            <a:extLst>
              <a:ext uri="{FF2B5EF4-FFF2-40B4-BE49-F238E27FC236}">
                <a16:creationId xmlns:a16="http://schemas.microsoft.com/office/drawing/2014/main" id="{36B1515E-1FD9-443D-BF10-80E21640D63B}"/>
              </a:ext>
            </a:extLst>
          </p:cNvPr>
          <p:cNvSpPr/>
          <p:nvPr/>
        </p:nvSpPr>
        <p:spPr>
          <a:xfrm>
            <a:off x="337458" y="2799201"/>
            <a:ext cx="84582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sym typeface="Wingdings" panose="05000000000000000000" pitchFamily="2" charset="2"/>
              </a:rPr>
              <a:t> </a:t>
            </a:r>
            <a:r>
              <a:rPr lang="en-US" sz="3200" dirty="0">
                <a:solidFill>
                  <a:schemeClr val="tx1"/>
                </a:solidFill>
              </a:rPr>
              <a:t>"Straightforward" to down-sample zero values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6272613"/>
      </p:ext>
    </p:extLst>
  </p:cSld>
  <p:clrMapOvr>
    <a:masterClrMapping/>
  </p:clrMapOvr>
  <p:transition advTm="363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Multigrid + Adaptive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880"/>
            <a:ext cx="8382000" cy="5257800"/>
          </a:xfrm>
        </p:spPr>
        <p:txBody>
          <a:bodyPr tIns="45720">
            <a:normAutofit/>
          </a:bodyPr>
          <a:lstStyle/>
          <a:p>
            <a:pPr lvl="1"/>
            <a:endParaRPr lang="en-US" dirty="0"/>
          </a:p>
          <a:p>
            <a:pPr marL="57150" indent="0" algn="ctr">
              <a:buNone/>
            </a:pPr>
            <a:r>
              <a:rPr lang="en-US" dirty="0"/>
              <a:t>Treat missing cells as though they were there,</a:t>
            </a:r>
            <a:br>
              <a:rPr lang="en-US" dirty="0"/>
            </a:br>
            <a:r>
              <a:rPr lang="en-US" dirty="0"/>
              <a:t>with fixed value zero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u="sng" dirty="0"/>
          </a:p>
        </p:txBody>
      </p:sp>
      <p:sp>
        <p:nvSpPr>
          <p:cNvPr id="59" name="Content Placeholder 2"/>
          <p:cNvSpPr txBox="1">
            <a:spLocks/>
          </p:cNvSpPr>
          <p:nvPr/>
        </p:nvSpPr>
        <p:spPr>
          <a:xfrm>
            <a:off x="457200" y="1395480"/>
            <a:ext cx="8229600" cy="525780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F9CC39E7-31CE-453C-AA4A-30F4141BCFC6}"/>
              </a:ext>
            </a:extLst>
          </p:cNvPr>
          <p:cNvGrpSpPr/>
          <p:nvPr/>
        </p:nvGrpSpPr>
        <p:grpSpPr>
          <a:xfrm>
            <a:off x="6781800" y="2399315"/>
            <a:ext cx="1828800" cy="1829457"/>
            <a:chOff x="685800" y="3681480"/>
            <a:chExt cx="1828800" cy="1829457"/>
          </a:xfrm>
        </p:grpSpPr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9071BE44-D524-4592-9F69-CDFA10EE52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5800" y="3681480"/>
              <a:ext cx="1828800" cy="182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178E4209-404E-4494-93FF-C9B89A5BE12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85800" y="3681480"/>
              <a:ext cx="1828800" cy="1829457"/>
              <a:chOff x="152400" y="2743200"/>
              <a:chExt cx="3657600" cy="3658914"/>
            </a:xfrm>
            <a:solidFill>
              <a:schemeClr val="bg1"/>
            </a:solidFill>
          </p:grpSpPr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3D2F4A05-0318-4E81-AAC3-D31CD9FE0D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400" y="2743200"/>
                <a:ext cx="1828800" cy="18288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03772DE7-6749-4287-9077-CBB917EA51D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81200" y="2743200"/>
                <a:ext cx="1828800" cy="18288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2569C627-6487-40B3-B304-88E04137A9B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400" y="4572000"/>
                <a:ext cx="1828800" cy="18288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B7E5D45D-4593-49C3-B8C1-9A4B6D2E143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81200" y="4573314"/>
                <a:ext cx="1828800" cy="18288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F631880B-65ED-4A1F-9714-4A8C8F002F2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85800" y="3681480"/>
              <a:ext cx="1828800" cy="1828800"/>
              <a:chOff x="4572000" y="2743200"/>
              <a:chExt cx="3657600" cy="3657600"/>
            </a:xfrm>
            <a:solidFill>
              <a:schemeClr val="bg1"/>
            </a:solidFill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DF39F401-2CD2-4E75-9AA2-55F7D08EEC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72000" y="27432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B9364AF0-A94E-4019-9A6C-6F7D93A11F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86400" y="27432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9686A9B0-88C5-4E5D-97FB-D5773DFCEC3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00800" y="27432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5990E442-F23F-4D2C-9124-FF0F220992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15200" y="27432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CB8D7C9C-BA1E-405E-B4BD-13338FF8A54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72000" y="36576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352EFB37-0E4C-432D-9611-31CC2BBBDA8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86400" y="36576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41444DF6-CC25-48E2-8AF2-7AD9885FAA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00800" y="36576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AC465E8E-DCE0-45A7-8DED-6239A499C07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15200" y="36576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590ADDCA-0FC3-4C7B-805A-EBFD95490D3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72000" y="45720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E05529B4-2A03-4CF3-BDF3-230019A00F3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86400" y="45720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7BD44A98-7AA2-43ED-AF2D-4995DC6B41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72000" y="54864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83149B7A-0FDC-472A-BD52-DE877C1862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86400" y="54864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D762C995-C916-4C41-8401-D14B702FD7F8}"/>
                </a:ext>
              </a:extLst>
            </p:cNvPr>
            <p:cNvGrpSpPr/>
            <p:nvPr/>
          </p:nvGrpSpPr>
          <p:grpSpPr>
            <a:xfrm>
              <a:off x="685800" y="3681480"/>
              <a:ext cx="914400" cy="914400"/>
              <a:chOff x="5715000" y="2651760"/>
              <a:chExt cx="914400" cy="914400"/>
            </a:xfrm>
            <a:solidFill>
              <a:schemeClr val="bg1"/>
            </a:solidFill>
          </p:grpSpPr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C223A93D-D1E3-422A-AB07-3D3C59FC749F}"/>
                  </a:ext>
                </a:extLst>
              </p:cNvPr>
              <p:cNvGrpSpPr/>
              <p:nvPr/>
            </p:nvGrpSpPr>
            <p:grpSpPr>
              <a:xfrm>
                <a:off x="5715000" y="2651760"/>
                <a:ext cx="457200" cy="457200"/>
                <a:chOff x="5715000" y="2651760"/>
                <a:chExt cx="457200" cy="457200"/>
              </a:xfrm>
              <a:grpFill/>
            </p:grpSpPr>
            <p:sp>
              <p:nvSpPr>
                <p:cNvPr id="186" name="Rectangle 185">
                  <a:extLst>
                    <a:ext uri="{FF2B5EF4-FFF2-40B4-BE49-F238E27FC236}">
                      <a16:creationId xmlns:a16="http://schemas.microsoft.com/office/drawing/2014/main" id="{FA6D8835-7E3D-459C-877B-8B9B52E82B8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id="{9CC129C2-58A6-4721-9A23-3BFD6F6C19E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04C4420B-570B-483D-8A12-06C14404E2F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 188">
                  <a:extLst>
                    <a:ext uri="{FF2B5EF4-FFF2-40B4-BE49-F238E27FC236}">
                      <a16:creationId xmlns:a16="http://schemas.microsoft.com/office/drawing/2014/main" id="{00C76C49-A43A-4FA1-9FCB-B5B86976D3C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6" name="Group 175">
                <a:extLst>
                  <a:ext uri="{FF2B5EF4-FFF2-40B4-BE49-F238E27FC236}">
                    <a16:creationId xmlns:a16="http://schemas.microsoft.com/office/drawing/2014/main" id="{E4C2095D-86B4-414E-A853-D7E0125471ED}"/>
                  </a:ext>
                </a:extLst>
              </p:cNvPr>
              <p:cNvGrpSpPr/>
              <p:nvPr/>
            </p:nvGrpSpPr>
            <p:grpSpPr>
              <a:xfrm>
                <a:off x="6172200" y="2651760"/>
                <a:ext cx="457200" cy="457200"/>
                <a:chOff x="5715000" y="2651760"/>
                <a:chExt cx="457200" cy="457200"/>
              </a:xfrm>
              <a:grpFill/>
            </p:grpSpPr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id="{093D78BD-A2A8-4C7B-A3F4-F6B3AFEDFE4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EB1B18B1-8460-4A11-BC43-D1573289B3E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6390ACA3-3176-4C7A-A972-58DA5710F27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8EA93E0E-B930-4D43-8458-4157687A55A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7" name="Group 176">
                <a:extLst>
                  <a:ext uri="{FF2B5EF4-FFF2-40B4-BE49-F238E27FC236}">
                    <a16:creationId xmlns:a16="http://schemas.microsoft.com/office/drawing/2014/main" id="{88DC2A52-5EB6-415D-9E3C-AF4C12A60C9C}"/>
                  </a:ext>
                </a:extLst>
              </p:cNvPr>
              <p:cNvGrpSpPr/>
              <p:nvPr/>
            </p:nvGrpSpPr>
            <p:grpSpPr>
              <a:xfrm>
                <a:off x="5715000" y="3108960"/>
                <a:ext cx="457200" cy="457200"/>
                <a:chOff x="5715000" y="2651760"/>
                <a:chExt cx="457200" cy="457200"/>
              </a:xfrm>
              <a:grpFill/>
            </p:grpSpPr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id="{D1F89D85-ECD6-4004-8934-1496BD58B22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2955BB08-EEE4-4310-8E7E-DE8D13A33BC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Rectangle 179">
                  <a:extLst>
                    <a:ext uri="{FF2B5EF4-FFF2-40B4-BE49-F238E27FC236}">
                      <a16:creationId xmlns:a16="http://schemas.microsoft.com/office/drawing/2014/main" id="{C0394F8E-C4DA-4C4D-8301-93156B6D727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Rectangle 180">
                  <a:extLst>
                    <a:ext uri="{FF2B5EF4-FFF2-40B4-BE49-F238E27FC236}">
                      <a16:creationId xmlns:a16="http://schemas.microsoft.com/office/drawing/2014/main" id="{561E15FF-E102-4056-8300-44C648BD1D8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3A0144EF-A2BB-41D4-B2C2-7FA62F1DDC1A}"/>
              </a:ext>
            </a:extLst>
          </p:cNvPr>
          <p:cNvGrpSpPr>
            <a:grpSpLocks noChangeAspect="1"/>
          </p:cNvGrpSpPr>
          <p:nvPr/>
        </p:nvGrpSpPr>
        <p:grpSpPr>
          <a:xfrm>
            <a:off x="2514600" y="4572000"/>
            <a:ext cx="1828800" cy="1829457"/>
            <a:chOff x="152400" y="2743200"/>
            <a:chExt cx="3657600" cy="3658914"/>
          </a:xfrm>
          <a:solidFill>
            <a:schemeClr val="bg1"/>
          </a:solidFill>
        </p:grpSpPr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2576DD53-4EB0-43B0-BCC1-81CF15792D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2400" y="2743200"/>
              <a:ext cx="1828800" cy="1828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4D3A697D-65B0-4D5B-AAF0-F12E92A774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81200" y="2743200"/>
              <a:ext cx="1828800" cy="1828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EDDDB655-CF24-4322-93DC-69204003CA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2400" y="4572000"/>
              <a:ext cx="1828800" cy="1828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C167C702-DF29-4026-882D-FD34ACD992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81200" y="4573314"/>
              <a:ext cx="1828800" cy="1828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</p:grpSp>
      <p:sp>
        <p:nvSpPr>
          <p:cNvPr id="196" name="Rectangle 195">
            <a:extLst>
              <a:ext uri="{FF2B5EF4-FFF2-40B4-BE49-F238E27FC236}">
                <a16:creationId xmlns:a16="http://schemas.microsoft.com/office/drawing/2014/main" id="{848074F9-F642-4535-9AF6-98A772E7EEC2}"/>
              </a:ext>
            </a:extLst>
          </p:cNvPr>
          <p:cNvSpPr>
            <a:spLocks noChangeAspect="1"/>
          </p:cNvSpPr>
          <p:nvPr/>
        </p:nvSpPr>
        <p:spPr>
          <a:xfrm>
            <a:off x="228600" y="4572000"/>
            <a:ext cx="18288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5E818551-619B-4ED1-AD60-7638B8320125}"/>
              </a:ext>
            </a:extLst>
          </p:cNvPr>
          <p:cNvGrpSpPr/>
          <p:nvPr/>
        </p:nvGrpSpPr>
        <p:grpSpPr>
          <a:xfrm>
            <a:off x="4800600" y="4572000"/>
            <a:ext cx="1829518" cy="1828800"/>
            <a:chOff x="4751719" y="4572000"/>
            <a:chExt cx="1829518" cy="1828800"/>
          </a:xfrm>
        </p:grpSpPr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4AB310EF-8254-47C5-84A1-1B951384BC5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751719" y="4572000"/>
              <a:ext cx="1828800" cy="1828800"/>
              <a:chOff x="4572000" y="2743200"/>
              <a:chExt cx="3657600" cy="3657600"/>
            </a:xfrm>
            <a:solidFill>
              <a:schemeClr val="bg1"/>
            </a:solidFill>
          </p:grpSpPr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3AAE7A7A-2F8C-4094-834E-E6D69213207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72000" y="27432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2862043A-EADF-4D60-9F95-7475F8D1156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86400" y="27432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A1882232-5AF3-40A9-862B-66884DE1366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00800" y="27432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57925762-4327-40E3-8BF2-575288A0A9E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15200" y="27432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21C60AE0-F0D8-435E-83F0-685446369E0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72000" y="36576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7C416D0E-C2CB-48E4-995E-CBC84C82203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86400" y="36576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01B4DE78-1A0C-4446-A4FE-7BEE904C2C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00800" y="36576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3F7F93EE-794A-450F-9988-ACABF746619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15200" y="36576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6D1F3D24-3CCF-4839-9EFF-4822F658A7A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72000" y="45720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FD4FEA31-82DE-47A3-8A8A-1DB3AB1AA2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86400" y="45720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16F0D3B1-F656-43B9-8997-26FFBE080AD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72000" y="54864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B66D296A-3A19-4386-8643-58A39997AEC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86400" y="548640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4B1125DD-9510-474A-B334-666B4C0BEDFB}"/>
                </a:ext>
              </a:extLst>
            </p:cNvPr>
            <p:cNvGrpSpPr/>
            <p:nvPr/>
          </p:nvGrpSpPr>
          <p:grpSpPr>
            <a:xfrm>
              <a:off x="5666837" y="5486400"/>
              <a:ext cx="914400" cy="914400"/>
              <a:chOff x="5666837" y="5486400"/>
              <a:chExt cx="914400" cy="914400"/>
            </a:xfrm>
            <a:solidFill>
              <a:schemeClr val="bg1">
                <a:lumMod val="50000"/>
              </a:schemeClr>
            </a:solidFill>
          </p:grpSpPr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A6B2C5F8-40A7-45C8-A629-DA842D78907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66837" y="5486400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BB4E507F-3602-4836-94C1-133389DE475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24037" y="5486400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A6936F4B-4D2D-4D09-9306-FD719178A8D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66837" y="5943600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20B596B6-66D2-44C8-8401-DC2E7B3EE7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24037" y="5943600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</p:grp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E3A4EBAE-A015-4038-9219-5347A8AE7303}"/>
              </a:ext>
            </a:extLst>
          </p:cNvPr>
          <p:cNvGrpSpPr/>
          <p:nvPr/>
        </p:nvGrpSpPr>
        <p:grpSpPr>
          <a:xfrm>
            <a:off x="7086600" y="4572000"/>
            <a:ext cx="1831848" cy="1828800"/>
            <a:chOff x="6858000" y="4572000"/>
            <a:chExt cx="1831848" cy="1828800"/>
          </a:xfrm>
        </p:grpSpPr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60623322-3B5D-40D4-B81A-D5AC89CF13B8}"/>
                </a:ext>
              </a:extLst>
            </p:cNvPr>
            <p:cNvGrpSpPr/>
            <p:nvPr/>
          </p:nvGrpSpPr>
          <p:grpSpPr>
            <a:xfrm>
              <a:off x="6858000" y="4572000"/>
              <a:ext cx="457200" cy="457200"/>
              <a:chOff x="5715000" y="2651760"/>
              <a:chExt cx="457200" cy="457200"/>
            </a:xfrm>
            <a:solidFill>
              <a:schemeClr val="bg1"/>
            </a:solidFill>
          </p:grpSpPr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6331118B-D346-4314-8777-187CD923A8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15000" y="2651760"/>
                <a:ext cx="228600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2E2633A0-63A3-4CD1-8BEF-2287195567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43600" y="2651760"/>
                <a:ext cx="228600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7D39C60F-FA85-445C-AE21-8D022DA65DA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15000" y="2880360"/>
                <a:ext cx="228600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4CC38BBB-6025-4B40-8C01-935FE2AB07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43600" y="2880360"/>
                <a:ext cx="228600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AB23BFFA-EF41-425E-91EB-9160DF2F0333}"/>
                </a:ext>
              </a:extLst>
            </p:cNvPr>
            <p:cNvGrpSpPr/>
            <p:nvPr/>
          </p:nvGrpSpPr>
          <p:grpSpPr>
            <a:xfrm>
              <a:off x="7315200" y="4572000"/>
              <a:ext cx="457200" cy="457200"/>
              <a:chOff x="5715000" y="2651760"/>
              <a:chExt cx="457200" cy="457200"/>
            </a:xfrm>
            <a:solidFill>
              <a:schemeClr val="bg1"/>
            </a:solidFill>
          </p:grpSpPr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826AE391-967E-44C1-9082-549462E53E4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15000" y="2651760"/>
                <a:ext cx="228600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43ABC602-3D17-4B6E-A403-0EBD4AC4CD1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43600" y="2651760"/>
                <a:ext cx="228600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946049CC-FA4A-4E1E-914D-B53B20F4B80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15000" y="2880360"/>
                <a:ext cx="228600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Rectangle 306">
                <a:extLst>
                  <a:ext uri="{FF2B5EF4-FFF2-40B4-BE49-F238E27FC236}">
                    <a16:creationId xmlns:a16="http://schemas.microsoft.com/office/drawing/2014/main" id="{C9B2E719-E831-459E-880C-ADAC72A67B7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43600" y="2880360"/>
                <a:ext cx="228600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ABCA17CD-B62F-4338-BB52-845D3B54F8B8}"/>
                </a:ext>
              </a:extLst>
            </p:cNvPr>
            <p:cNvGrpSpPr/>
            <p:nvPr/>
          </p:nvGrpSpPr>
          <p:grpSpPr>
            <a:xfrm>
              <a:off x="6858000" y="5029200"/>
              <a:ext cx="457200" cy="457200"/>
              <a:chOff x="5715000" y="2651760"/>
              <a:chExt cx="457200" cy="457200"/>
            </a:xfrm>
            <a:solidFill>
              <a:schemeClr val="bg1"/>
            </a:solidFill>
          </p:grpSpPr>
          <p:sp>
            <p:nvSpPr>
              <p:cNvPr id="300" name="Rectangle 299">
                <a:extLst>
                  <a:ext uri="{FF2B5EF4-FFF2-40B4-BE49-F238E27FC236}">
                    <a16:creationId xmlns:a16="http://schemas.microsoft.com/office/drawing/2014/main" id="{DAF1A417-230F-41D6-8DD1-2D29A03EA55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15000" y="2651760"/>
                <a:ext cx="228600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36F1A377-2418-4F4E-9D81-6205794BCDE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43600" y="2651760"/>
                <a:ext cx="228600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4D4E86AE-B964-4E21-A940-F4026E6224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15000" y="2880360"/>
                <a:ext cx="228600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739281BE-F0BA-4D8E-A29E-21DE69A5B8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43600" y="2880360"/>
                <a:ext cx="228600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6E3A5229-B33D-44B5-B969-DA74ED5E95EA}"/>
                </a:ext>
              </a:extLst>
            </p:cNvPr>
            <p:cNvGrpSpPr/>
            <p:nvPr/>
          </p:nvGrpSpPr>
          <p:grpSpPr>
            <a:xfrm>
              <a:off x="7315200" y="5029200"/>
              <a:ext cx="457200" cy="457200"/>
              <a:chOff x="5715000" y="2651760"/>
              <a:chExt cx="457200" cy="457200"/>
            </a:xfrm>
            <a:solidFill>
              <a:schemeClr val="bg1">
                <a:lumMod val="50000"/>
              </a:schemeClr>
            </a:solidFill>
          </p:grpSpPr>
          <p:sp>
            <p:nvSpPr>
              <p:cNvPr id="296" name="Rectangle 295">
                <a:extLst>
                  <a:ext uri="{FF2B5EF4-FFF2-40B4-BE49-F238E27FC236}">
                    <a16:creationId xmlns:a16="http://schemas.microsoft.com/office/drawing/2014/main" id="{15B9E087-734E-4BDC-9A6A-6C1CB1EAF80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15000" y="2651760"/>
                <a:ext cx="228600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BF4586F7-ECAF-4D57-A215-839C0CC0E95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43600" y="2651760"/>
                <a:ext cx="228600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FCE0271A-58E0-4838-B807-F2F2DB95846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15000" y="2880360"/>
                <a:ext cx="228600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id="{E48C3011-3C82-42BC-8ACB-B75C66CC2C9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43600" y="2880360"/>
                <a:ext cx="228600" cy="228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0F24D976-9DA8-4242-B86C-5A77218C5C3F}"/>
                </a:ext>
              </a:extLst>
            </p:cNvPr>
            <p:cNvGrpSpPr/>
            <p:nvPr/>
          </p:nvGrpSpPr>
          <p:grpSpPr>
            <a:xfrm>
              <a:off x="6858000" y="5486400"/>
              <a:ext cx="914400" cy="914400"/>
              <a:chOff x="7239000" y="5510609"/>
              <a:chExt cx="914400" cy="914400"/>
            </a:xfrm>
            <a:solidFill>
              <a:schemeClr val="bg1">
                <a:lumMod val="50000"/>
              </a:schemeClr>
            </a:solidFill>
          </p:grpSpPr>
          <p:grpSp>
            <p:nvGrpSpPr>
              <p:cNvPr id="276" name="Group 275">
                <a:extLst>
                  <a:ext uri="{FF2B5EF4-FFF2-40B4-BE49-F238E27FC236}">
                    <a16:creationId xmlns:a16="http://schemas.microsoft.com/office/drawing/2014/main" id="{03D2F641-A2C9-4E44-B05B-9CC87F93A0DE}"/>
                  </a:ext>
                </a:extLst>
              </p:cNvPr>
              <p:cNvGrpSpPr/>
              <p:nvPr/>
            </p:nvGrpSpPr>
            <p:grpSpPr>
              <a:xfrm>
                <a:off x="7239000" y="5510609"/>
                <a:ext cx="457200" cy="457200"/>
                <a:chOff x="5715000" y="2651760"/>
                <a:chExt cx="457200" cy="457200"/>
              </a:xfrm>
              <a:grpFill/>
            </p:grpSpPr>
            <p:sp>
              <p:nvSpPr>
                <p:cNvPr id="292" name="Rectangle 291">
                  <a:extLst>
                    <a:ext uri="{FF2B5EF4-FFF2-40B4-BE49-F238E27FC236}">
                      <a16:creationId xmlns:a16="http://schemas.microsoft.com/office/drawing/2014/main" id="{18FE6B43-8A7E-4BBB-9DC3-EDD0AA1B4FE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39172D4F-BEA7-402A-B62B-79B82145EAC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94" name="Rectangle 293">
                  <a:extLst>
                    <a:ext uri="{FF2B5EF4-FFF2-40B4-BE49-F238E27FC236}">
                      <a16:creationId xmlns:a16="http://schemas.microsoft.com/office/drawing/2014/main" id="{63F1C681-6BE2-4E3A-A795-AE1D5E07DC1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95" name="Rectangle 294">
                  <a:extLst>
                    <a:ext uri="{FF2B5EF4-FFF2-40B4-BE49-F238E27FC236}">
                      <a16:creationId xmlns:a16="http://schemas.microsoft.com/office/drawing/2014/main" id="{8F4806DC-9E14-468D-B964-E28B9F435A9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</p:grpSp>
          <p:grpSp>
            <p:nvGrpSpPr>
              <p:cNvPr id="277" name="Group 276">
                <a:extLst>
                  <a:ext uri="{FF2B5EF4-FFF2-40B4-BE49-F238E27FC236}">
                    <a16:creationId xmlns:a16="http://schemas.microsoft.com/office/drawing/2014/main" id="{EBCA44F4-6436-404A-9ACF-44BDE9463C84}"/>
                  </a:ext>
                </a:extLst>
              </p:cNvPr>
              <p:cNvGrpSpPr/>
              <p:nvPr/>
            </p:nvGrpSpPr>
            <p:grpSpPr>
              <a:xfrm>
                <a:off x="7696200" y="5510609"/>
                <a:ext cx="457200" cy="457200"/>
                <a:chOff x="5715000" y="2651760"/>
                <a:chExt cx="457200" cy="457200"/>
              </a:xfrm>
              <a:grpFill/>
            </p:grpSpPr>
            <p:sp>
              <p:nvSpPr>
                <p:cNvPr id="288" name="Rectangle 287">
                  <a:extLst>
                    <a:ext uri="{FF2B5EF4-FFF2-40B4-BE49-F238E27FC236}">
                      <a16:creationId xmlns:a16="http://schemas.microsoft.com/office/drawing/2014/main" id="{5DFD7667-1BBE-4670-8518-746B9106000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89" name="Rectangle 288">
                  <a:extLst>
                    <a:ext uri="{FF2B5EF4-FFF2-40B4-BE49-F238E27FC236}">
                      <a16:creationId xmlns:a16="http://schemas.microsoft.com/office/drawing/2014/main" id="{B1354C72-715A-4932-BE7D-3ADD6115165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FD8EFF5E-6817-41E0-B1A0-CCB3CC34D79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91" name="Rectangle 290">
                  <a:extLst>
                    <a:ext uri="{FF2B5EF4-FFF2-40B4-BE49-F238E27FC236}">
                      <a16:creationId xmlns:a16="http://schemas.microsoft.com/office/drawing/2014/main" id="{5CBF5ECD-B0EA-415D-A6C1-D89D2BBAA70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</p:grpSp>
          <p:grpSp>
            <p:nvGrpSpPr>
              <p:cNvPr id="278" name="Group 277">
                <a:extLst>
                  <a:ext uri="{FF2B5EF4-FFF2-40B4-BE49-F238E27FC236}">
                    <a16:creationId xmlns:a16="http://schemas.microsoft.com/office/drawing/2014/main" id="{38AFDC10-00DC-4488-82A2-1A301A375CDB}"/>
                  </a:ext>
                </a:extLst>
              </p:cNvPr>
              <p:cNvGrpSpPr/>
              <p:nvPr/>
            </p:nvGrpSpPr>
            <p:grpSpPr>
              <a:xfrm>
                <a:off x="7239000" y="5967809"/>
                <a:ext cx="457200" cy="457200"/>
                <a:chOff x="5715000" y="2651760"/>
                <a:chExt cx="457200" cy="457200"/>
              </a:xfrm>
              <a:grpFill/>
            </p:grpSpPr>
            <p:sp>
              <p:nvSpPr>
                <p:cNvPr id="284" name="Rectangle 283">
                  <a:extLst>
                    <a:ext uri="{FF2B5EF4-FFF2-40B4-BE49-F238E27FC236}">
                      <a16:creationId xmlns:a16="http://schemas.microsoft.com/office/drawing/2014/main" id="{AB44FC5B-4676-4332-B228-7D2DA393CF6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85" name="Rectangle 284">
                  <a:extLst>
                    <a:ext uri="{FF2B5EF4-FFF2-40B4-BE49-F238E27FC236}">
                      <a16:creationId xmlns:a16="http://schemas.microsoft.com/office/drawing/2014/main" id="{82D516E0-170B-4BCB-B8CD-F2338D15AC5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86" name="Rectangle 285">
                  <a:extLst>
                    <a:ext uri="{FF2B5EF4-FFF2-40B4-BE49-F238E27FC236}">
                      <a16:creationId xmlns:a16="http://schemas.microsoft.com/office/drawing/2014/main" id="{2AC0A454-B53A-466C-97AB-85CD296B08C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87" name="Rectangle 286">
                  <a:extLst>
                    <a:ext uri="{FF2B5EF4-FFF2-40B4-BE49-F238E27FC236}">
                      <a16:creationId xmlns:a16="http://schemas.microsoft.com/office/drawing/2014/main" id="{5974896E-5875-480B-B658-F24B01863AE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</p:grpSp>
          <p:grpSp>
            <p:nvGrpSpPr>
              <p:cNvPr id="279" name="Group 278">
                <a:extLst>
                  <a:ext uri="{FF2B5EF4-FFF2-40B4-BE49-F238E27FC236}">
                    <a16:creationId xmlns:a16="http://schemas.microsoft.com/office/drawing/2014/main" id="{35238F04-8078-4B4E-86A5-56314E8AAF93}"/>
                  </a:ext>
                </a:extLst>
              </p:cNvPr>
              <p:cNvGrpSpPr/>
              <p:nvPr/>
            </p:nvGrpSpPr>
            <p:grpSpPr>
              <a:xfrm>
                <a:off x="7696200" y="5967809"/>
                <a:ext cx="457200" cy="457200"/>
                <a:chOff x="5715000" y="2651760"/>
                <a:chExt cx="457200" cy="457200"/>
              </a:xfrm>
              <a:grpFill/>
            </p:grpSpPr>
            <p:sp>
              <p:nvSpPr>
                <p:cNvPr id="280" name="Rectangle 279">
                  <a:extLst>
                    <a:ext uri="{FF2B5EF4-FFF2-40B4-BE49-F238E27FC236}">
                      <a16:creationId xmlns:a16="http://schemas.microsoft.com/office/drawing/2014/main" id="{85D2F7D5-0D3F-48E6-8BF2-D2808C45C1E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81" name="Rectangle 280">
                  <a:extLst>
                    <a:ext uri="{FF2B5EF4-FFF2-40B4-BE49-F238E27FC236}">
                      <a16:creationId xmlns:a16="http://schemas.microsoft.com/office/drawing/2014/main" id="{BDD05E90-9C37-40F6-B6D9-7DDD94E82A2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82" name="Rectangle 281">
                  <a:extLst>
                    <a:ext uri="{FF2B5EF4-FFF2-40B4-BE49-F238E27FC236}">
                      <a16:creationId xmlns:a16="http://schemas.microsoft.com/office/drawing/2014/main" id="{7C980E02-D6D4-4ACF-A934-7402582D77C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83" name="Rectangle 282">
                  <a:extLst>
                    <a:ext uri="{FF2B5EF4-FFF2-40B4-BE49-F238E27FC236}">
                      <a16:creationId xmlns:a16="http://schemas.microsoft.com/office/drawing/2014/main" id="{2F1B4E53-B015-48A8-A232-8A4066962FB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</p:grpSp>
        </p:grp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5E9C14CB-D96E-46F8-8902-D4A1EC62035D}"/>
                </a:ext>
              </a:extLst>
            </p:cNvPr>
            <p:cNvGrpSpPr/>
            <p:nvPr/>
          </p:nvGrpSpPr>
          <p:grpSpPr>
            <a:xfrm>
              <a:off x="7775448" y="5486400"/>
              <a:ext cx="914400" cy="914400"/>
              <a:chOff x="7239000" y="5510609"/>
              <a:chExt cx="914400" cy="914400"/>
            </a:xfrm>
            <a:solidFill>
              <a:schemeClr val="bg1">
                <a:lumMod val="50000"/>
              </a:schemeClr>
            </a:solidFill>
          </p:grpSpPr>
          <p:grpSp>
            <p:nvGrpSpPr>
              <p:cNvPr id="256" name="Group 255">
                <a:extLst>
                  <a:ext uri="{FF2B5EF4-FFF2-40B4-BE49-F238E27FC236}">
                    <a16:creationId xmlns:a16="http://schemas.microsoft.com/office/drawing/2014/main" id="{166571DD-5F90-4FA0-AF1A-A5DCA5CF37BC}"/>
                  </a:ext>
                </a:extLst>
              </p:cNvPr>
              <p:cNvGrpSpPr/>
              <p:nvPr/>
            </p:nvGrpSpPr>
            <p:grpSpPr>
              <a:xfrm>
                <a:off x="7239000" y="5510609"/>
                <a:ext cx="457200" cy="457200"/>
                <a:chOff x="5715000" y="2651760"/>
                <a:chExt cx="457200" cy="457200"/>
              </a:xfrm>
              <a:grpFill/>
            </p:grpSpPr>
            <p:sp>
              <p:nvSpPr>
                <p:cNvPr id="272" name="Rectangle 271">
                  <a:extLst>
                    <a:ext uri="{FF2B5EF4-FFF2-40B4-BE49-F238E27FC236}">
                      <a16:creationId xmlns:a16="http://schemas.microsoft.com/office/drawing/2014/main" id="{C636B571-E9AA-43D0-8435-287ABA87AD2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73" name="Rectangle 272">
                  <a:extLst>
                    <a:ext uri="{FF2B5EF4-FFF2-40B4-BE49-F238E27FC236}">
                      <a16:creationId xmlns:a16="http://schemas.microsoft.com/office/drawing/2014/main" id="{E01B42CF-672E-4DEB-9B18-7A5035FFE38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74" name="Rectangle 273">
                  <a:extLst>
                    <a:ext uri="{FF2B5EF4-FFF2-40B4-BE49-F238E27FC236}">
                      <a16:creationId xmlns:a16="http://schemas.microsoft.com/office/drawing/2014/main" id="{7072B675-99F4-483C-8D70-86635C790A8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75" name="Rectangle 274">
                  <a:extLst>
                    <a:ext uri="{FF2B5EF4-FFF2-40B4-BE49-F238E27FC236}">
                      <a16:creationId xmlns:a16="http://schemas.microsoft.com/office/drawing/2014/main" id="{E63F3956-1270-4412-84A9-2F02981F524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</p:grpSp>
          <p:grpSp>
            <p:nvGrpSpPr>
              <p:cNvPr id="257" name="Group 256">
                <a:extLst>
                  <a:ext uri="{FF2B5EF4-FFF2-40B4-BE49-F238E27FC236}">
                    <a16:creationId xmlns:a16="http://schemas.microsoft.com/office/drawing/2014/main" id="{AFCD561E-BFEC-49F8-8AB8-061713AAC195}"/>
                  </a:ext>
                </a:extLst>
              </p:cNvPr>
              <p:cNvGrpSpPr/>
              <p:nvPr/>
            </p:nvGrpSpPr>
            <p:grpSpPr>
              <a:xfrm>
                <a:off x="7696200" y="5510609"/>
                <a:ext cx="457200" cy="457200"/>
                <a:chOff x="5715000" y="2651760"/>
                <a:chExt cx="457200" cy="457200"/>
              </a:xfrm>
              <a:grpFill/>
            </p:grpSpPr>
            <p:sp>
              <p:nvSpPr>
                <p:cNvPr id="268" name="Rectangle 267">
                  <a:extLst>
                    <a:ext uri="{FF2B5EF4-FFF2-40B4-BE49-F238E27FC236}">
                      <a16:creationId xmlns:a16="http://schemas.microsoft.com/office/drawing/2014/main" id="{4D7345FA-83D2-41EB-98A5-AD51C6950B1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69" name="Rectangle 268">
                  <a:extLst>
                    <a:ext uri="{FF2B5EF4-FFF2-40B4-BE49-F238E27FC236}">
                      <a16:creationId xmlns:a16="http://schemas.microsoft.com/office/drawing/2014/main" id="{D0D4F0F8-75D8-4132-9858-F9173AB2BB9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70" name="Rectangle 269">
                  <a:extLst>
                    <a:ext uri="{FF2B5EF4-FFF2-40B4-BE49-F238E27FC236}">
                      <a16:creationId xmlns:a16="http://schemas.microsoft.com/office/drawing/2014/main" id="{8AF5A82E-3430-4262-85DD-7D4413902CE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71" name="Rectangle 270">
                  <a:extLst>
                    <a:ext uri="{FF2B5EF4-FFF2-40B4-BE49-F238E27FC236}">
                      <a16:creationId xmlns:a16="http://schemas.microsoft.com/office/drawing/2014/main" id="{648216C9-6965-4643-87B3-92CC7AB7C0B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</p:grpSp>
          <p:grpSp>
            <p:nvGrpSpPr>
              <p:cNvPr id="258" name="Group 257">
                <a:extLst>
                  <a:ext uri="{FF2B5EF4-FFF2-40B4-BE49-F238E27FC236}">
                    <a16:creationId xmlns:a16="http://schemas.microsoft.com/office/drawing/2014/main" id="{3356ABC8-0A2F-4596-B14E-3B31D918F0DC}"/>
                  </a:ext>
                </a:extLst>
              </p:cNvPr>
              <p:cNvGrpSpPr/>
              <p:nvPr/>
            </p:nvGrpSpPr>
            <p:grpSpPr>
              <a:xfrm>
                <a:off x="7239000" y="5967809"/>
                <a:ext cx="457200" cy="457200"/>
                <a:chOff x="5715000" y="2651760"/>
                <a:chExt cx="457200" cy="457200"/>
              </a:xfrm>
              <a:grpFill/>
            </p:grpSpPr>
            <p:sp>
              <p:nvSpPr>
                <p:cNvPr id="264" name="Rectangle 263">
                  <a:extLst>
                    <a:ext uri="{FF2B5EF4-FFF2-40B4-BE49-F238E27FC236}">
                      <a16:creationId xmlns:a16="http://schemas.microsoft.com/office/drawing/2014/main" id="{0A52F18E-5F88-4EFE-8A29-41C414048EE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65" name="Rectangle 264">
                  <a:extLst>
                    <a:ext uri="{FF2B5EF4-FFF2-40B4-BE49-F238E27FC236}">
                      <a16:creationId xmlns:a16="http://schemas.microsoft.com/office/drawing/2014/main" id="{6F60D985-3F30-4FA1-BAF7-D861CBBD803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66" name="Rectangle 265">
                  <a:extLst>
                    <a:ext uri="{FF2B5EF4-FFF2-40B4-BE49-F238E27FC236}">
                      <a16:creationId xmlns:a16="http://schemas.microsoft.com/office/drawing/2014/main" id="{7C4D1AD7-35ED-4614-B740-AB19A0F8E18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67" name="Rectangle 266">
                  <a:extLst>
                    <a:ext uri="{FF2B5EF4-FFF2-40B4-BE49-F238E27FC236}">
                      <a16:creationId xmlns:a16="http://schemas.microsoft.com/office/drawing/2014/main" id="{92DE6E04-34F5-49BE-A7A4-81BF5C2AD03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</p:grpSp>
          <p:grpSp>
            <p:nvGrpSpPr>
              <p:cNvPr id="259" name="Group 258">
                <a:extLst>
                  <a:ext uri="{FF2B5EF4-FFF2-40B4-BE49-F238E27FC236}">
                    <a16:creationId xmlns:a16="http://schemas.microsoft.com/office/drawing/2014/main" id="{4948FFB5-5C94-42C9-9728-ABD24F76006C}"/>
                  </a:ext>
                </a:extLst>
              </p:cNvPr>
              <p:cNvGrpSpPr/>
              <p:nvPr/>
            </p:nvGrpSpPr>
            <p:grpSpPr>
              <a:xfrm>
                <a:off x="7696200" y="5967809"/>
                <a:ext cx="457200" cy="457200"/>
                <a:chOff x="5715000" y="2651760"/>
                <a:chExt cx="457200" cy="457200"/>
              </a:xfrm>
              <a:grpFill/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A8F9EDAB-584F-43FF-BA99-3A123936602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61" name="Rectangle 260">
                  <a:extLst>
                    <a:ext uri="{FF2B5EF4-FFF2-40B4-BE49-F238E27FC236}">
                      <a16:creationId xmlns:a16="http://schemas.microsoft.com/office/drawing/2014/main" id="{7C1EDA70-89B8-446E-AF6A-CF0B6CBB5D2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62" name="Rectangle 261">
                  <a:extLst>
                    <a:ext uri="{FF2B5EF4-FFF2-40B4-BE49-F238E27FC236}">
                      <a16:creationId xmlns:a16="http://schemas.microsoft.com/office/drawing/2014/main" id="{5FE65A3D-65F1-45AA-8101-22510FAC2B8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63" name="Rectangle 262">
                  <a:extLst>
                    <a:ext uri="{FF2B5EF4-FFF2-40B4-BE49-F238E27FC236}">
                      <a16:creationId xmlns:a16="http://schemas.microsoft.com/office/drawing/2014/main" id="{C94912B8-FCCE-4F8B-9304-136F0045D82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</p:grpSp>
        </p:grp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D054C34E-F7B4-4EF0-92FD-04C81BCDFF67}"/>
                </a:ext>
              </a:extLst>
            </p:cNvPr>
            <p:cNvGrpSpPr/>
            <p:nvPr/>
          </p:nvGrpSpPr>
          <p:grpSpPr>
            <a:xfrm>
              <a:off x="7775448" y="4572000"/>
              <a:ext cx="914400" cy="914400"/>
              <a:chOff x="7239000" y="5510609"/>
              <a:chExt cx="914400" cy="914400"/>
            </a:xfrm>
            <a:solidFill>
              <a:schemeClr val="bg1">
                <a:lumMod val="50000"/>
              </a:schemeClr>
            </a:solidFill>
          </p:grpSpPr>
          <p:grpSp>
            <p:nvGrpSpPr>
              <p:cNvPr id="224" name="Group 223">
                <a:extLst>
                  <a:ext uri="{FF2B5EF4-FFF2-40B4-BE49-F238E27FC236}">
                    <a16:creationId xmlns:a16="http://schemas.microsoft.com/office/drawing/2014/main" id="{C554AC1B-62F4-46A0-BC90-9D7F9097C991}"/>
                  </a:ext>
                </a:extLst>
              </p:cNvPr>
              <p:cNvGrpSpPr/>
              <p:nvPr/>
            </p:nvGrpSpPr>
            <p:grpSpPr>
              <a:xfrm>
                <a:off x="7239000" y="5510609"/>
                <a:ext cx="457200" cy="457200"/>
                <a:chOff x="5715000" y="2651760"/>
                <a:chExt cx="457200" cy="457200"/>
              </a:xfrm>
              <a:grpFill/>
            </p:grpSpPr>
            <p:sp>
              <p:nvSpPr>
                <p:cNvPr id="240" name="Rectangle 239">
                  <a:extLst>
                    <a:ext uri="{FF2B5EF4-FFF2-40B4-BE49-F238E27FC236}">
                      <a16:creationId xmlns:a16="http://schemas.microsoft.com/office/drawing/2014/main" id="{99D7B92D-8D4C-4B3C-818A-A54AA371F0D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41" name="Rectangle 240">
                  <a:extLst>
                    <a:ext uri="{FF2B5EF4-FFF2-40B4-BE49-F238E27FC236}">
                      <a16:creationId xmlns:a16="http://schemas.microsoft.com/office/drawing/2014/main" id="{32A63043-4835-4827-8947-477C09BDDEF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42" name="Rectangle 241">
                  <a:extLst>
                    <a:ext uri="{FF2B5EF4-FFF2-40B4-BE49-F238E27FC236}">
                      <a16:creationId xmlns:a16="http://schemas.microsoft.com/office/drawing/2014/main" id="{B6FB0F83-042E-49C1-9B1A-2F1E2004DAC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43" name="Rectangle 242">
                  <a:extLst>
                    <a:ext uri="{FF2B5EF4-FFF2-40B4-BE49-F238E27FC236}">
                      <a16:creationId xmlns:a16="http://schemas.microsoft.com/office/drawing/2014/main" id="{14B78AD2-6144-4300-AC63-F6BA3379A6F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</p:grpSp>
          <p:grpSp>
            <p:nvGrpSpPr>
              <p:cNvPr id="225" name="Group 224">
                <a:extLst>
                  <a:ext uri="{FF2B5EF4-FFF2-40B4-BE49-F238E27FC236}">
                    <a16:creationId xmlns:a16="http://schemas.microsoft.com/office/drawing/2014/main" id="{99CB8BE3-95F5-4C5B-8D96-55EFDFE021E0}"/>
                  </a:ext>
                </a:extLst>
              </p:cNvPr>
              <p:cNvGrpSpPr/>
              <p:nvPr/>
            </p:nvGrpSpPr>
            <p:grpSpPr>
              <a:xfrm>
                <a:off x="7696200" y="5510609"/>
                <a:ext cx="457200" cy="457200"/>
                <a:chOff x="5715000" y="2651760"/>
                <a:chExt cx="457200" cy="457200"/>
              </a:xfrm>
              <a:grpFill/>
            </p:grpSpPr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id="{441EB553-A55A-4E9A-899D-204AD7D178D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id="{447D4C0E-6111-4264-B0EF-A030FE95215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0102E78F-E36E-4475-AAA2-A816DE3826E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id="{7D0E07F0-E378-4145-B5FD-C260EB82899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</p:grpSp>
          <p:grpSp>
            <p:nvGrpSpPr>
              <p:cNvPr id="226" name="Group 225">
                <a:extLst>
                  <a:ext uri="{FF2B5EF4-FFF2-40B4-BE49-F238E27FC236}">
                    <a16:creationId xmlns:a16="http://schemas.microsoft.com/office/drawing/2014/main" id="{2E14D281-B20E-4B22-96AD-873C16C44234}"/>
                  </a:ext>
                </a:extLst>
              </p:cNvPr>
              <p:cNvGrpSpPr/>
              <p:nvPr/>
            </p:nvGrpSpPr>
            <p:grpSpPr>
              <a:xfrm>
                <a:off x="7239000" y="5967809"/>
                <a:ext cx="457200" cy="457200"/>
                <a:chOff x="5715000" y="2651760"/>
                <a:chExt cx="457200" cy="457200"/>
              </a:xfrm>
              <a:grpFill/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BA472ED5-3B28-4F23-8753-DA944C8A778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33" name="Rectangle 232">
                  <a:extLst>
                    <a:ext uri="{FF2B5EF4-FFF2-40B4-BE49-F238E27FC236}">
                      <a16:creationId xmlns:a16="http://schemas.microsoft.com/office/drawing/2014/main" id="{86862B03-C1E9-4ABB-A172-E515788F003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id="{3DDFBE36-5612-49F3-9867-77BAE633E48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16BAD318-DD56-4479-9B28-8A274163481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</p:grp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5D5F0240-0DB2-4A14-9E5A-00AFA37015CF}"/>
                  </a:ext>
                </a:extLst>
              </p:cNvPr>
              <p:cNvGrpSpPr/>
              <p:nvPr/>
            </p:nvGrpSpPr>
            <p:grpSpPr>
              <a:xfrm>
                <a:off x="7696200" y="5967809"/>
                <a:ext cx="457200" cy="457200"/>
                <a:chOff x="5715000" y="2651760"/>
                <a:chExt cx="457200" cy="457200"/>
              </a:xfrm>
              <a:grpFill/>
            </p:grpSpPr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90A65BBE-2D74-47E0-A4C2-E61CA196831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id="{CD1FE5C2-C248-453E-9EA1-2049EA39F23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6517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id="{4F3AEBB2-33C5-40FD-91E0-095DC6CC8F6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150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id="{D4E7C97E-7526-49B9-84CE-C1C5AAA998B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43600" y="2880360"/>
                  <a:ext cx="228600" cy="228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</p:grpSp>
        </p:grp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0AAB7C4-B4D7-4130-A5E7-C2F62592970F}"/>
              </a:ext>
            </a:extLst>
          </p:cNvPr>
          <p:cNvSpPr/>
          <p:nvPr/>
        </p:nvSpPr>
        <p:spPr>
          <a:xfrm>
            <a:off x="337458" y="2799201"/>
            <a:ext cx="84582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sym typeface="Wingdings" panose="05000000000000000000" pitchFamily="2" charset="2"/>
              </a:rPr>
              <a:t> </a:t>
            </a:r>
            <a:r>
              <a:rPr lang="en-US" sz="3200" dirty="0">
                <a:solidFill>
                  <a:schemeClr val="tx1"/>
                </a:solidFill>
              </a:rPr>
              <a:t>"Straightforward" to down-sample zero values</a:t>
            </a:r>
          </a:p>
        </p:txBody>
      </p:sp>
      <p:sp>
        <p:nvSpPr>
          <p:cNvPr id="244" name="Rectangle: Rounded Corners 243">
            <a:extLst>
              <a:ext uri="{FF2B5EF4-FFF2-40B4-BE49-F238E27FC236}">
                <a16:creationId xmlns:a16="http://schemas.microsoft.com/office/drawing/2014/main" id="{94742CE0-CF6A-426F-B83F-B111FCB0F828}"/>
              </a:ext>
            </a:extLst>
          </p:cNvPr>
          <p:cNvSpPr/>
          <p:nvPr/>
        </p:nvSpPr>
        <p:spPr>
          <a:xfrm>
            <a:off x="972457" y="3505200"/>
            <a:ext cx="7220858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sym typeface="Wingdings" panose="05000000000000000000" pitchFamily="2" charset="2"/>
              </a:rPr>
              <a:t> </a:t>
            </a:r>
            <a:r>
              <a:rPr lang="en-US" sz="3200" dirty="0">
                <a:solidFill>
                  <a:schemeClr val="tx1"/>
                </a:solidFill>
              </a:rPr>
              <a:t>How do we up-sample non-zero values?</a:t>
            </a:r>
          </a:p>
        </p:txBody>
      </p:sp>
      <p:cxnSp>
        <p:nvCxnSpPr>
          <p:cNvPr id="246" name="Straight Arrow Connector 245">
            <a:extLst>
              <a:ext uri="{FF2B5EF4-FFF2-40B4-BE49-F238E27FC236}">
                <a16:creationId xmlns:a16="http://schemas.microsoft.com/office/drawing/2014/main" id="{29B2A7CC-DD42-420D-826D-C38577BD4F28}"/>
              </a:ext>
            </a:extLst>
          </p:cNvPr>
          <p:cNvCxnSpPr>
            <a:cxnSpLocks/>
          </p:cNvCxnSpPr>
          <p:nvPr/>
        </p:nvCxnSpPr>
        <p:spPr>
          <a:xfrm flipH="1">
            <a:off x="3962400" y="5710535"/>
            <a:ext cx="1905000" cy="23306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Arrow Connector 246">
            <a:extLst>
              <a:ext uri="{FF2B5EF4-FFF2-40B4-BE49-F238E27FC236}">
                <a16:creationId xmlns:a16="http://schemas.microsoft.com/office/drawing/2014/main" id="{5C5862D7-D301-4DBB-90A5-F6A5DD1773C8}"/>
              </a:ext>
            </a:extLst>
          </p:cNvPr>
          <p:cNvCxnSpPr>
            <a:cxnSpLocks/>
          </p:cNvCxnSpPr>
          <p:nvPr/>
        </p:nvCxnSpPr>
        <p:spPr>
          <a:xfrm flipH="1">
            <a:off x="3962400" y="5715000"/>
            <a:ext cx="2362200" cy="22860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Arrow Connector 247">
            <a:extLst>
              <a:ext uri="{FF2B5EF4-FFF2-40B4-BE49-F238E27FC236}">
                <a16:creationId xmlns:a16="http://schemas.microsoft.com/office/drawing/2014/main" id="{C46CBCDD-7A2B-4AB0-9C62-8CB371E61629}"/>
              </a:ext>
            </a:extLst>
          </p:cNvPr>
          <p:cNvCxnSpPr>
            <a:cxnSpLocks/>
          </p:cNvCxnSpPr>
          <p:nvPr/>
        </p:nvCxnSpPr>
        <p:spPr>
          <a:xfrm flipH="1" flipV="1">
            <a:off x="3962400" y="5943600"/>
            <a:ext cx="1905000" cy="22860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Arrow Connector 248">
            <a:extLst>
              <a:ext uri="{FF2B5EF4-FFF2-40B4-BE49-F238E27FC236}">
                <a16:creationId xmlns:a16="http://schemas.microsoft.com/office/drawing/2014/main" id="{5F29FE9A-3BFD-45E5-AEFA-5C94DBDD865D}"/>
              </a:ext>
            </a:extLst>
          </p:cNvPr>
          <p:cNvCxnSpPr>
            <a:cxnSpLocks/>
          </p:cNvCxnSpPr>
          <p:nvPr/>
        </p:nvCxnSpPr>
        <p:spPr>
          <a:xfrm flipH="1" flipV="1">
            <a:off x="3962400" y="5943600"/>
            <a:ext cx="2362200" cy="22860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0" name="TextBox 249">
                <a:extLst>
                  <a:ext uri="{FF2B5EF4-FFF2-40B4-BE49-F238E27FC236}">
                    <a16:creationId xmlns:a16="http://schemas.microsoft.com/office/drawing/2014/main" id="{3D2E96C6-DE6D-4438-9658-F93B4951E78D}"/>
                  </a:ext>
                </a:extLst>
              </p:cNvPr>
              <p:cNvSpPr txBox="1"/>
              <p:nvPr/>
            </p:nvSpPr>
            <p:spPr>
              <a:xfrm>
                <a:off x="3318358" y="5714165"/>
                <a:ext cx="7577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4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50" name="TextBox 249">
                <a:extLst>
                  <a:ext uri="{FF2B5EF4-FFF2-40B4-BE49-F238E27FC236}">
                    <a16:creationId xmlns:a16="http://schemas.microsoft.com/office/drawing/2014/main" id="{3D2E96C6-DE6D-4438-9658-F93B4951E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358" y="5714165"/>
                <a:ext cx="757733" cy="461665"/>
              </a:xfrm>
              <a:prstGeom prst="rect">
                <a:avLst/>
              </a:prstGeom>
              <a:blipFill>
                <a:blip r:embed="rId5"/>
                <a:stretch>
                  <a:fillRect r="-6400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C22914F-C690-4BEA-BE0C-755CDDFC6503}"/>
              </a:ext>
            </a:extLst>
          </p:cNvPr>
          <p:cNvSpPr txBox="1"/>
          <p:nvPr/>
        </p:nvSpPr>
        <p:spPr>
          <a:xfrm>
            <a:off x="228600" y="64124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Level 1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54E84E35-6397-4B58-B4C6-CD29977245B8}"/>
              </a:ext>
            </a:extLst>
          </p:cNvPr>
          <p:cNvSpPr txBox="1"/>
          <p:nvPr/>
        </p:nvSpPr>
        <p:spPr>
          <a:xfrm>
            <a:off x="2514600" y="64124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Level 2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7B6D0D7F-81D1-4C68-9118-92F36471A096}"/>
              </a:ext>
            </a:extLst>
          </p:cNvPr>
          <p:cNvSpPr txBox="1"/>
          <p:nvPr/>
        </p:nvSpPr>
        <p:spPr>
          <a:xfrm>
            <a:off x="4800600" y="6400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Level 3</a:t>
            </a: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D07296E1-E0E8-44D0-9625-E6DC9747544A}"/>
              </a:ext>
            </a:extLst>
          </p:cNvPr>
          <p:cNvSpPr txBox="1"/>
          <p:nvPr/>
        </p:nvSpPr>
        <p:spPr>
          <a:xfrm>
            <a:off x="7086600" y="6400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Level 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2957224"/>
      </p:ext>
    </p:extLst>
  </p:cSld>
  <p:clrMapOvr>
    <a:masterClrMapping/>
  </p:clrMapOvr>
  <p:transition advTm="363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7B7B6-AC79-4BF0-8774-F9005A98D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AFBA4-944D-440C-B472-FD96E9F4C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227638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Motivation</a:t>
            </a:r>
          </a:p>
          <a:p>
            <a:r>
              <a:rPr lang="en-US" dirty="0"/>
              <a:t>Multigrid revisited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Challenges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Applications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325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7B7B6-AC79-4BF0-8774-F9005A98D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Multigrid Revisited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FAFBA4-944D-440C-B472-FD96E9F4C6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2276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u="sng" dirty="0"/>
              </a:p>
              <a:p>
                <a:pPr marL="0" indent="0">
                  <a:buNone/>
                </a:pPr>
                <a:r>
                  <a:rPr lang="en-US" u="sng" dirty="0"/>
                  <a:t>Review</a:t>
                </a:r>
                <a:r>
                  <a:rPr lang="en-US" dirty="0"/>
                  <a:t>:</a:t>
                </a:r>
              </a:p>
              <a:p>
                <a:pPr marL="457200" lvl="1" indent="0">
                  <a:buNone/>
                </a:pPr>
                <a:r>
                  <a:rPr lang="en-US" sz="2400" dirty="0"/>
                  <a:t>Given a vector space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, the </a:t>
                </a:r>
                <a:r>
                  <a:rPr lang="en-US" sz="2400" i="1" dirty="0"/>
                  <a:t>dual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is the vector space of linear functions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400" dirty="0"/>
              </a:p>
              <a:p>
                <a:pPr marL="57150" indent="0">
                  <a:buNone/>
                </a:pPr>
                <a:endParaRPr lang="en-US" dirty="0"/>
              </a:p>
              <a:p>
                <a:pPr marL="57150" indent="0">
                  <a:buNone/>
                </a:pPr>
                <a:r>
                  <a:rPr lang="en-US" u="sng" dirty="0"/>
                  <a:t>Example</a:t>
                </a:r>
                <a:r>
                  <a:rPr lang="en-US" dirty="0"/>
                  <a:t>:</a:t>
                </a:r>
              </a:p>
              <a:p>
                <a:pPr marL="457200" lvl="1" indent="0">
                  <a:buNone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/>
                  <a:t> is an inner-product space, there is a canonical map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:</a:t>
                </a:r>
                <a:br>
                  <a:rPr lang="en-US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↦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=⟨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,.⋅.⟩</m:t>
                      </m:r>
                    </m:oMath>
                  </m:oMathPara>
                </a14:m>
                <a:endParaRPr lang="en-US" sz="2400" dirty="0"/>
              </a:p>
              <a:p>
                <a:pPr marL="5715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FAFBA4-944D-440C-B472-FD96E9F4C6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227638"/>
              </a:xfrm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326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4|5.2|7.7|3.9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4|5.2|7.7|3.9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4|5.2|7.7|3.9|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4|5.2|7.7|3.9|2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99466</TotalTime>
  <Words>1640</Words>
  <Application>Microsoft Office PowerPoint</Application>
  <PresentationFormat>On-screen Show (4:3)</PresentationFormat>
  <Paragraphs>680</Paragraphs>
  <Slides>44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Arial Rounded MT Bold</vt:lpstr>
      <vt:lpstr>Calibri</vt:lpstr>
      <vt:lpstr>Cambria Math</vt:lpstr>
      <vt:lpstr>Consolas</vt:lpstr>
      <vt:lpstr>Wingdings</vt:lpstr>
      <vt:lpstr>Office Theme</vt:lpstr>
      <vt:lpstr>An Adaptive Multigrid Solver for Applications in Computer Graphics</vt:lpstr>
      <vt:lpstr>Motivation</vt:lpstr>
      <vt:lpstr>Motivation</vt:lpstr>
      <vt:lpstr>Multigrid</vt:lpstr>
      <vt:lpstr>Multigrid + Adaptive</vt:lpstr>
      <vt:lpstr>Multigrid + Adaptive</vt:lpstr>
      <vt:lpstr>Multigrid + Adaptive</vt:lpstr>
      <vt:lpstr>Outline</vt:lpstr>
      <vt:lpstr>Multigrid Revisited</vt:lpstr>
      <vt:lpstr>Multigrid Revisited</vt:lpstr>
      <vt:lpstr>Multigrid Revisited</vt:lpstr>
      <vt:lpstr>Multigrid Revisited</vt:lpstr>
      <vt:lpstr>Multigrid Revisited</vt:lpstr>
      <vt:lpstr>Multigrid Revisited</vt:lpstr>
      <vt:lpstr>Multigrid Revisited</vt:lpstr>
      <vt:lpstr>Multigrid Revisited</vt:lpstr>
      <vt:lpstr>Multigrid Revisited</vt:lpstr>
      <vt:lpstr>Multigrid Revisited</vt:lpstr>
      <vt:lpstr>Multigrid Revisited</vt:lpstr>
      <vt:lpstr>Multigrid Revisited</vt:lpstr>
      <vt:lpstr>Multigrid Revisited</vt:lpstr>
      <vt:lpstr>Multigrid Revisited</vt:lpstr>
      <vt:lpstr>Multigrid Revisited</vt:lpstr>
      <vt:lpstr>Outline</vt:lpstr>
      <vt:lpstr>Challenges</vt:lpstr>
      <vt:lpstr>Challenges</vt:lpstr>
      <vt:lpstr>Challenges</vt:lpstr>
      <vt:lpstr>Outline</vt:lpstr>
      <vt:lpstr>Applications (1/4)</vt:lpstr>
      <vt:lpstr>Applications (1/4)</vt:lpstr>
      <vt:lpstr>Applications (1/4)</vt:lpstr>
      <vt:lpstr>Applications (2/4)</vt:lpstr>
      <vt:lpstr>Applications (2/4)</vt:lpstr>
      <vt:lpstr>Applications (2/4)</vt:lpstr>
      <vt:lpstr>Applications (3/4)</vt:lpstr>
      <vt:lpstr>Applications (3/4)</vt:lpstr>
      <vt:lpstr>Applications (3/4)</vt:lpstr>
      <vt:lpstr>Applications (4/4)</vt:lpstr>
      <vt:lpstr>Applications (4/4)</vt:lpstr>
      <vt:lpstr>Applications (4/4)</vt:lpstr>
      <vt:lpstr>Applications (4/4)</vt:lpstr>
      <vt:lpstr>Conclusion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Misha2014</dc:creator>
  <cp:lastModifiedBy>Michael Kazhdan</cp:lastModifiedBy>
  <cp:revision>1839</cp:revision>
  <dcterms:created xsi:type="dcterms:W3CDTF">2006-08-16T00:00:00Z</dcterms:created>
  <dcterms:modified xsi:type="dcterms:W3CDTF">2018-07-10T12:02:23Z</dcterms:modified>
</cp:coreProperties>
</file>