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554" r:id="rId5"/>
    <p:sldId id="555" r:id="rId6"/>
    <p:sldId id="556" r:id="rId7"/>
    <p:sldId id="557" r:id="rId8"/>
    <p:sldId id="562" r:id="rId9"/>
    <p:sldId id="563" r:id="rId10"/>
    <p:sldId id="564" r:id="rId11"/>
    <p:sldId id="561" r:id="rId12"/>
    <p:sldId id="417" r:id="rId13"/>
    <p:sldId id="512" r:id="rId14"/>
    <p:sldId id="558" r:id="rId15"/>
    <p:sldId id="560" r:id="rId16"/>
    <p:sldId id="517" r:id="rId17"/>
    <p:sldId id="519" r:id="rId18"/>
    <p:sldId id="475" r:id="rId19"/>
    <p:sldId id="520" r:id="rId20"/>
    <p:sldId id="521" r:id="rId21"/>
    <p:sldId id="522" r:id="rId22"/>
    <p:sldId id="523" r:id="rId23"/>
    <p:sldId id="524" r:id="rId24"/>
    <p:sldId id="540" r:id="rId25"/>
    <p:sldId id="541" r:id="rId26"/>
    <p:sldId id="542" r:id="rId27"/>
    <p:sldId id="543" r:id="rId28"/>
    <p:sldId id="544" r:id="rId29"/>
    <p:sldId id="545" r:id="rId30"/>
    <p:sldId id="546" r:id="rId31"/>
    <p:sldId id="511" r:id="rId32"/>
    <p:sldId id="547" r:id="rId33"/>
    <p:sldId id="548" r:id="rId34"/>
    <p:sldId id="518" r:id="rId35"/>
    <p:sldId id="549" r:id="rId36"/>
    <p:sldId id="550" r:id="rId37"/>
    <p:sldId id="55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BA"/>
    <a:srgbClr val="FECFC0"/>
    <a:srgbClr val="FFC5C4"/>
    <a:srgbClr val="FCD2D8"/>
    <a:srgbClr val="F6DCDB"/>
    <a:srgbClr val="FF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2"/>
    <p:restoredTop sz="86830"/>
  </p:normalViewPr>
  <p:slideViewPr>
    <p:cSldViewPr snapToGrid="0" snapToObjects="1">
      <p:cViewPr varScale="1">
        <p:scale>
          <a:sx n="97" d="100"/>
          <a:sy n="97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7EB66-F91F-3A45-AE35-D8B1B73E909D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0A8B7-08AA-7844-A956-28FB770B6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0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0A8B7-08AA-7844-A956-28FB770B6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87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0A8B7-08AA-7844-A956-28FB770B6B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12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0A8B7-08AA-7844-A956-28FB770B6B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35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0A8B7-08AA-7844-A956-28FB770B6B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0A8B7-08AA-7844-A956-28FB770B6B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77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0A8B7-08AA-7844-A956-28FB770B6B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58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83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42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1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99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0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70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82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4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71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4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8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3B0C-2105-45F2-AC4A-F1730FFF73E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87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0A8B7-08AA-7844-A956-28FB770B6B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A86C5-1B67-7A4E-AA80-D3F9AEA2F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C5FA47-D6E1-1843-82A2-804371833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72FD9-3597-B54C-A04C-71710FF9A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7C7B3-9233-124D-AF0C-0CC238C2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9AB-C86E-7247-8150-75EED37C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7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626D-45AC-9C42-9364-D0564F99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9F4C-55A0-5341-A4A0-D6B9B08F5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1D9B-1949-6C4D-9757-C8899CC5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C50A7-F0DE-D44E-9C60-EC0CB6B2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16A5D-9CBF-B44D-AF47-B8D449B7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2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F32A62-7F3E-484C-9AED-AE4E3B366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C7B85-CB94-BE42-B5FA-BA1BF820F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02786-5235-794A-BCDE-3E463A7C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7B96C-B013-1148-A033-89FABB82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63E00-559F-8C46-839D-432671351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5902-79F2-6C47-AFBA-8C71BACD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E087-E0B0-C24B-BBD4-89DF3E0B0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3CC9A-B885-BD47-B3FD-5428CA34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347F3-A140-E445-B9EC-D3FF2DB7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4687A-886B-6447-96E5-D633EC1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8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69D7D-1FA1-414D-99E1-2EC01407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8F65D-6218-BA40-B33F-26438CFE8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B3B11-2A6F-3F4D-8F8E-60255426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5063C-449C-8448-AC6F-06E0083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B74B1-F332-184B-A36C-46DE18B2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16EDC-5A0B-3347-A722-B391D586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1B9A4-2D99-2C42-9637-62407F25F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FAA43-9D81-3444-BE70-3B58F4B70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5241A-8035-3844-8ACC-C156C0AC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7ED37-6A43-F04B-A1E5-52F66F02D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78FCF-27F9-F143-A537-2590B845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1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B4DA-9489-4C4A-8121-3FC4E1D9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70279-DAD1-A34A-9793-359F30409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0B049-5AEC-CC49-8F27-7F5FCE52D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110CA-DCBF-5C4B-B800-CA74AC634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D294E-19BA-9044-8090-F81526A9B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97F2D-F038-B244-AB5B-C1F9625B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59D31-E0EA-0F4B-9DC3-98CD7292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420A3-58C3-304B-BFC1-8095A0C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372C-E196-FE49-88D0-3AA37B5CE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38F6C-E322-5143-931B-46B61AE9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A7F36-F0D7-9F45-98B9-694F37BD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ECECE-01D3-CB40-A00C-5C254F73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6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8B286-3BFF-A742-BE36-ED5E2BEA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BAE76-EE3D-E445-8015-634BFF5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5057D-48F7-8A41-B03A-64A39096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93470-2A60-5C42-B337-9531C9F1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81D56-06EE-D949-82E2-3DC0D8D1A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CC5F3-C55F-454F-A60A-044DC0446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32D66-F55E-4B44-A419-ABF48EA3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A4687-03D2-9A4B-8816-48663352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28BB8-A7AC-684A-8AA0-E9D02A20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6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FEC-D75E-1E48-B836-388EA993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B28C4-C80C-A64B-8BB6-37171900F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F6A82-E0A0-E640-B189-1A3CCB782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F93E4-F676-B449-9093-092A791B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0637E-D9D9-394A-A61B-311937A1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60FBD-8A07-1741-BF67-BB909B4C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5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041A1A-EC7F-B648-947B-7D759C85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3862D-4C2F-5B4B-8BE3-4275D0F94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DA256-527B-3C4D-A6F3-4AE0DA991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D26B0-8917-0C46-85A2-87A2A26CFBB6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51C2-22CC-6C4C-AFF6-E7B778C69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A417E-74DF-2E4D-8983-E6A337406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319B1-E628-6145-BD34-A6C669836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image" Target="../media/image10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tiff"/><Relationship Id="rId3" Type="http://schemas.openxmlformats.org/officeDocument/2006/relationships/image" Target="../media/image5.tiff"/><Relationship Id="rId7" Type="http://schemas.openxmlformats.org/officeDocument/2006/relationships/image" Target="../media/image10.png"/><Relationship Id="rId12" Type="http://schemas.openxmlformats.org/officeDocument/2006/relationships/image" Target="../media/image7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tif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35.tiff"/><Relationship Id="rId7" Type="http://schemas.openxmlformats.org/officeDocument/2006/relationships/image" Target="../media/image52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36.jpe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0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28A9D03-2C37-4842-9185-C42C2CE27D71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76045" y="83672"/>
                <a:ext cx="11645661" cy="2387600"/>
              </a:xfrm>
            </p:spPr>
            <p:txBody>
              <a:bodyPr>
                <a:normAutofit/>
              </a:bodyPr>
              <a:lstStyle/>
              <a:p>
                <a:r>
                  <a:rPr lang="en-US" sz="4400" dirty="0">
                    <a:solidFill>
                      <a:schemeClr val="accent1">
                        <a:lumMod val="75000"/>
                      </a:schemeClr>
                    </a:solidFill>
                  </a:rPr>
                  <a:t>Breaking the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4400" dirty="0">
                    <a:solidFill>
                      <a:schemeClr val="accent1">
                        <a:lumMod val="75000"/>
                      </a:schemeClr>
                    </a:solidFill>
                  </a:rPr>
                  <a:t>-Bits Barrier:</a:t>
                </a:r>
                <a:br>
                  <a:rPr lang="en-US" sz="4400" dirty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endParaRPr lang="en-US" sz="4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28A9D03-2C37-4842-9185-C42C2CE27D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76045" y="83672"/>
                <a:ext cx="11645661" cy="23876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526E154C-8FA9-FE40-A18D-F73D0F95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654" y="4237029"/>
            <a:ext cx="9590689" cy="1655762"/>
          </a:xfrm>
        </p:spPr>
        <p:txBody>
          <a:bodyPr>
            <a:normAutofit/>
          </a:bodyPr>
          <a:lstStyle/>
          <a:p>
            <a:r>
              <a:rPr lang="en-US" dirty="0" err="1"/>
              <a:t>Elette</a:t>
            </a:r>
            <a:r>
              <a:rPr lang="en-US" dirty="0"/>
              <a:t> Boyle			 Ran Cohen	 	          	</a:t>
            </a:r>
            <a:r>
              <a:rPr lang="en-US" u="sng" dirty="0"/>
              <a:t>Aarushi Goel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52649-32F6-614B-8F74-39C6A58C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7699" y="4968721"/>
            <a:ext cx="2170302" cy="449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6948D-F889-C240-8AB6-CCF1C4172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687" y="4857584"/>
            <a:ext cx="1688626" cy="545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B4FAB-D1C1-0C44-B0CB-FABF79077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890" y="4817963"/>
            <a:ext cx="1013618" cy="836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249F3-E29F-C649-B14F-821D0013076B}"/>
              </a:ext>
            </a:extLst>
          </p:cNvPr>
          <p:cNvSpPr txBox="1"/>
          <p:nvPr/>
        </p:nvSpPr>
        <p:spPr>
          <a:xfrm>
            <a:off x="5300750" y="6297661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PODC 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9662F6-D3AB-5941-A3E9-5AA5749B687B}"/>
              </a:ext>
            </a:extLst>
          </p:cNvPr>
          <p:cNvSpPr txBox="1">
            <a:spLocks/>
          </p:cNvSpPr>
          <p:nvPr/>
        </p:nvSpPr>
        <p:spPr>
          <a:xfrm>
            <a:off x="280060" y="383090"/>
            <a:ext cx="1164566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Byzantine Agreement with Polylog Bits Per Party</a:t>
            </a:r>
          </a:p>
        </p:txBody>
      </p:sp>
    </p:spTree>
    <p:extLst>
      <p:ext uri="{BB962C8B-B14F-4D97-AF65-F5344CB8AC3E}">
        <p14:creationId xmlns:p14="http://schemas.microsoft.com/office/powerpoint/2010/main" val="1917454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Technology Word Cloud Concept. Vector Illustration Royalty Free Cliparts,  Vectors, And Stock Illustration. Image 33888929.">
            <a:extLst>
              <a:ext uri="{FF2B5EF4-FFF2-40B4-BE49-F238E27FC236}">
                <a16:creationId xmlns:a16="http://schemas.microsoft.com/office/drawing/2014/main" id="{82E21450-1B48-D346-9E7C-73EFFED5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87" y="2174804"/>
            <a:ext cx="2130685" cy="12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lockchain, word cloud concept 8 ⬇ Stock Photo, Image by © kataklinger  #105640634">
            <a:extLst>
              <a:ext uri="{FF2B5EF4-FFF2-40B4-BE49-F238E27FC236}">
                <a16:creationId xmlns:a16="http://schemas.microsoft.com/office/drawing/2014/main" id="{AC33E724-C353-2D41-8F10-7DE8E2BD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96" y="2114056"/>
            <a:ext cx="1729240" cy="12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C22E826-EAC7-0B4E-A695-E6D12E6B5B0F}"/>
              </a:ext>
            </a:extLst>
          </p:cNvPr>
          <p:cNvSpPr/>
          <p:nvPr/>
        </p:nvSpPr>
        <p:spPr>
          <a:xfrm>
            <a:off x="682387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7F1ABFC-6B42-3645-B518-53E413E18CE1}"/>
              </a:ext>
            </a:extLst>
          </p:cNvPr>
          <p:cNvSpPr/>
          <p:nvPr/>
        </p:nvSpPr>
        <p:spPr>
          <a:xfrm>
            <a:off x="1004942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081ACF-A7CC-924E-BE89-1777D812E7F1}"/>
              </a:ext>
            </a:extLst>
          </p:cNvPr>
          <p:cNvSpPr/>
          <p:nvPr/>
        </p:nvSpPr>
        <p:spPr>
          <a:xfrm>
            <a:off x="6416490" y="4092341"/>
            <a:ext cx="8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[KS09]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EF4F3-DB39-6348-B990-603A2D85675F}"/>
              </a:ext>
            </a:extLst>
          </p:cNvPr>
          <p:cNvSpPr/>
          <p:nvPr/>
        </p:nvSpPr>
        <p:spPr>
          <a:xfrm>
            <a:off x="9728099" y="4092341"/>
            <a:ext cx="1034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[CM16]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E5351-8DA7-A94B-BB69-C7AB65486CAE}"/>
              </a:ext>
            </a:extLst>
          </p:cNvPr>
          <p:cNvSpPr txBox="1"/>
          <p:nvPr/>
        </p:nvSpPr>
        <p:spPr>
          <a:xfrm>
            <a:off x="6612855" y="1663826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Modern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1526E-07AA-404C-94F1-F764C529403D}"/>
              </a:ext>
            </a:extLst>
          </p:cNvPr>
          <p:cNvSpPr/>
          <p:nvPr/>
        </p:nvSpPr>
        <p:spPr>
          <a:xfrm>
            <a:off x="7496610" y="4094946"/>
            <a:ext cx="108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[KS10]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[KLST11]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8743946A-731F-1742-88ED-71F078A32DC1}"/>
              </a:ext>
            </a:extLst>
          </p:cNvPr>
          <p:cNvSpPr/>
          <p:nvPr/>
        </p:nvSpPr>
        <p:spPr>
          <a:xfrm>
            <a:off x="793246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2EB9B-867E-4D43-9ED1-092F97219E6D}"/>
              </a:ext>
            </a:extLst>
          </p:cNvPr>
          <p:cNvSpPr/>
          <p:nvPr/>
        </p:nvSpPr>
        <p:spPr>
          <a:xfrm>
            <a:off x="8505573" y="409494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[BGH13]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C34B354-E34B-2344-AB47-170E568BDF18}"/>
              </a:ext>
            </a:extLst>
          </p:cNvPr>
          <p:cNvSpPr/>
          <p:nvPr/>
        </p:nvSpPr>
        <p:spPr>
          <a:xfrm>
            <a:off x="8955696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76FFD-8B6A-6842-BF1B-E99BF01EAB4E}"/>
              </a:ext>
            </a:extLst>
          </p:cNvPr>
          <p:cNvSpPr/>
          <p:nvPr/>
        </p:nvSpPr>
        <p:spPr>
          <a:xfrm>
            <a:off x="9370435" y="4389589"/>
            <a:ext cx="1594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[ACDNPRS19]</a:t>
            </a:r>
            <a:endParaRPr lang="en-US" sz="2000" baseline="30000" dirty="0">
              <a:solidFill>
                <a:schemeClr val="accent1"/>
              </a:solidFill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49456C4A-63BD-2B49-A1A2-45268D797C94}"/>
              </a:ext>
            </a:extLst>
          </p:cNvPr>
          <p:cNvSpPr/>
          <p:nvPr/>
        </p:nvSpPr>
        <p:spPr>
          <a:xfrm>
            <a:off x="11169018" y="3830061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A4EE55-7FF9-A04C-A5ED-46993F49D4A2}"/>
              </a:ext>
            </a:extLst>
          </p:cNvPr>
          <p:cNvSpPr/>
          <p:nvPr/>
        </p:nvSpPr>
        <p:spPr>
          <a:xfrm>
            <a:off x="10780975" y="4094946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[CKS20]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[BKLL20]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7567268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7567268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3125" r="-96794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3125" r="-69473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3125" r="-7148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3125" r="-58117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3125" r="-41428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3125" r="-31927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3125" r="-23544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3125" r="-10439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3125" r="-2151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64706" r="-967949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64706" r="-69473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64706" r="-714815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64706" r="-58117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64706" r="-41428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64706" r="-31927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64706" r="-235443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64706" r="-10439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64706" r="-2151" b="-96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3E0A9CB-8C15-C543-B1CC-B852A9215C90}"/>
              </a:ext>
            </a:extLst>
          </p:cNvPr>
          <p:cNvSpPr txBox="1"/>
          <p:nvPr/>
        </p:nvSpPr>
        <p:spPr>
          <a:xfrm>
            <a:off x="9309701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Blockchain era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052E4-066B-5949-A8F4-AFE663DFE407}"/>
              </a:ext>
            </a:extLst>
          </p:cNvPr>
          <p:cNvCxnSpPr>
            <a:cxnSpLocks/>
          </p:cNvCxnSpPr>
          <p:nvPr/>
        </p:nvCxnSpPr>
        <p:spPr>
          <a:xfrm flipV="1">
            <a:off x="6416490" y="3944732"/>
            <a:ext cx="5470711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1CB2B-C322-F644-9D07-7965D9EA4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6664784" y="3369493"/>
            <a:ext cx="560357" cy="446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3119B-59C0-9543-B328-3B5D0D2B7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9967355" y="3368137"/>
            <a:ext cx="452439" cy="46883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305AB9-86CC-1F49-86BD-4A10613D7C5E}"/>
              </a:ext>
            </a:extLst>
          </p:cNvPr>
          <p:cNvCxnSpPr>
            <a:cxnSpLocks/>
          </p:cNvCxnSpPr>
          <p:nvPr/>
        </p:nvCxnSpPr>
        <p:spPr>
          <a:xfrm flipV="1">
            <a:off x="5706461" y="3946885"/>
            <a:ext cx="1170054" cy="1"/>
          </a:xfrm>
          <a:prstGeom prst="line">
            <a:avLst/>
          </a:prstGeom>
          <a:ln w="889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3876-A128-374C-8FBA-C080F9F31C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7784928" y="3370256"/>
            <a:ext cx="560357" cy="446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9F17C-C93F-454D-ACDE-EAAB5434D4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8793960" y="3356534"/>
            <a:ext cx="560357" cy="446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0E54A5-062A-014C-BB5C-0BBFAE68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11086951" y="3366027"/>
            <a:ext cx="452439" cy="4688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258D5-ED2B-B643-8B69-0E14F21B5AB6}"/>
              </a:ext>
            </a:extLst>
          </p:cNvPr>
          <p:cNvSpPr/>
          <p:nvPr/>
        </p:nvSpPr>
        <p:spPr>
          <a:xfrm>
            <a:off x="6388100" y="6402535"/>
            <a:ext cx="3162199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statistical error/no crypto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827F26-6D95-8B42-9923-ABCE6B172CC2}"/>
              </a:ext>
            </a:extLst>
          </p:cNvPr>
          <p:cNvSpPr/>
          <p:nvPr/>
        </p:nvSpPr>
        <p:spPr>
          <a:xfrm>
            <a:off x="9550298" y="6415419"/>
            <a:ext cx="2309193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modern crypto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B7B948-4EE6-F848-9C10-3973DF92CEE2}"/>
              </a:ext>
            </a:extLst>
          </p:cNvPr>
          <p:cNvSpPr/>
          <p:nvPr/>
        </p:nvSpPr>
        <p:spPr>
          <a:xfrm>
            <a:off x="7587722" y="4763510"/>
            <a:ext cx="771383" cy="50731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92295D-0BC2-3849-8A14-198853DB1810}"/>
              </a:ext>
            </a:extLst>
          </p:cNvPr>
          <p:cNvSpPr/>
          <p:nvPr/>
        </p:nvSpPr>
        <p:spPr>
          <a:xfrm>
            <a:off x="7587722" y="5318834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11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Technology Word Cloud Concept. Vector Illustration Royalty Free Cliparts,  Vectors, And Stock Illustration. Image 33888929.">
            <a:extLst>
              <a:ext uri="{FF2B5EF4-FFF2-40B4-BE49-F238E27FC236}">
                <a16:creationId xmlns:a16="http://schemas.microsoft.com/office/drawing/2014/main" id="{82E21450-1B48-D346-9E7C-73EFFED5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87" y="2174804"/>
            <a:ext cx="2130685" cy="12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lockchain, word cloud concept 8 ⬇ Stock Photo, Image by © kataklinger  #105640634">
            <a:extLst>
              <a:ext uri="{FF2B5EF4-FFF2-40B4-BE49-F238E27FC236}">
                <a16:creationId xmlns:a16="http://schemas.microsoft.com/office/drawing/2014/main" id="{AC33E724-C353-2D41-8F10-7DE8E2BD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96" y="2114056"/>
            <a:ext cx="1729240" cy="12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C22E826-EAC7-0B4E-A695-E6D12E6B5B0F}"/>
              </a:ext>
            </a:extLst>
          </p:cNvPr>
          <p:cNvSpPr/>
          <p:nvPr/>
        </p:nvSpPr>
        <p:spPr>
          <a:xfrm>
            <a:off x="682387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7F1ABFC-6B42-3645-B518-53E413E18CE1}"/>
              </a:ext>
            </a:extLst>
          </p:cNvPr>
          <p:cNvSpPr/>
          <p:nvPr/>
        </p:nvSpPr>
        <p:spPr>
          <a:xfrm>
            <a:off x="1004942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081ACF-A7CC-924E-BE89-1777D812E7F1}"/>
              </a:ext>
            </a:extLst>
          </p:cNvPr>
          <p:cNvSpPr/>
          <p:nvPr/>
        </p:nvSpPr>
        <p:spPr>
          <a:xfrm>
            <a:off x="6416490" y="4092341"/>
            <a:ext cx="8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[KS09]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EF4F3-DB39-6348-B990-603A2D85675F}"/>
              </a:ext>
            </a:extLst>
          </p:cNvPr>
          <p:cNvSpPr/>
          <p:nvPr/>
        </p:nvSpPr>
        <p:spPr>
          <a:xfrm>
            <a:off x="9728099" y="4092341"/>
            <a:ext cx="1034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[CM16]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E5351-8DA7-A94B-BB69-C7AB65486CAE}"/>
              </a:ext>
            </a:extLst>
          </p:cNvPr>
          <p:cNvSpPr txBox="1"/>
          <p:nvPr/>
        </p:nvSpPr>
        <p:spPr>
          <a:xfrm>
            <a:off x="6612855" y="1663826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Modern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1526E-07AA-404C-94F1-F764C529403D}"/>
              </a:ext>
            </a:extLst>
          </p:cNvPr>
          <p:cNvSpPr/>
          <p:nvPr/>
        </p:nvSpPr>
        <p:spPr>
          <a:xfrm>
            <a:off x="7496610" y="4094946"/>
            <a:ext cx="108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[KS10]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[KLST11]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8743946A-731F-1742-88ED-71F078A32DC1}"/>
              </a:ext>
            </a:extLst>
          </p:cNvPr>
          <p:cNvSpPr/>
          <p:nvPr/>
        </p:nvSpPr>
        <p:spPr>
          <a:xfrm>
            <a:off x="793246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2EB9B-867E-4D43-9ED1-092F97219E6D}"/>
              </a:ext>
            </a:extLst>
          </p:cNvPr>
          <p:cNvSpPr/>
          <p:nvPr/>
        </p:nvSpPr>
        <p:spPr>
          <a:xfrm>
            <a:off x="8505573" y="409494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[BGH13]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C34B354-E34B-2344-AB47-170E568BDF18}"/>
              </a:ext>
            </a:extLst>
          </p:cNvPr>
          <p:cNvSpPr/>
          <p:nvPr/>
        </p:nvSpPr>
        <p:spPr>
          <a:xfrm>
            <a:off x="8955696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76FFD-8B6A-6842-BF1B-E99BF01EAB4E}"/>
              </a:ext>
            </a:extLst>
          </p:cNvPr>
          <p:cNvSpPr/>
          <p:nvPr/>
        </p:nvSpPr>
        <p:spPr>
          <a:xfrm>
            <a:off x="9370435" y="4389589"/>
            <a:ext cx="1594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[ACDNPRS19]</a:t>
            </a:r>
            <a:endParaRPr lang="en-US" sz="2000" baseline="30000" dirty="0">
              <a:solidFill>
                <a:schemeClr val="accent1"/>
              </a:solidFill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49456C4A-63BD-2B49-A1A2-45268D797C94}"/>
              </a:ext>
            </a:extLst>
          </p:cNvPr>
          <p:cNvSpPr/>
          <p:nvPr/>
        </p:nvSpPr>
        <p:spPr>
          <a:xfrm>
            <a:off x="11169018" y="3830061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A4EE55-7FF9-A04C-A5ED-46993F49D4A2}"/>
              </a:ext>
            </a:extLst>
          </p:cNvPr>
          <p:cNvSpPr/>
          <p:nvPr/>
        </p:nvSpPr>
        <p:spPr>
          <a:xfrm>
            <a:off x="10780975" y="4094946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[CKS20]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[BKLL20]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3125" r="-96794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3125" r="-69473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3125" r="-7148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3125" r="-58117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3125" r="-41428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3125" r="-31927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3125" r="-23544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3125" r="-10439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3125" r="-2151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64706" r="-967949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64706" r="-69473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64706" r="-714815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64706" r="-58117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64706" r="-41428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64706" r="-31927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64706" r="-235443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64706" r="-10439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64706" r="-2151" b="-96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3E0A9CB-8C15-C543-B1CC-B852A9215C90}"/>
              </a:ext>
            </a:extLst>
          </p:cNvPr>
          <p:cNvSpPr txBox="1"/>
          <p:nvPr/>
        </p:nvSpPr>
        <p:spPr>
          <a:xfrm>
            <a:off x="9309701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Blockchain era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052E4-066B-5949-A8F4-AFE663DFE407}"/>
              </a:ext>
            </a:extLst>
          </p:cNvPr>
          <p:cNvCxnSpPr>
            <a:cxnSpLocks/>
          </p:cNvCxnSpPr>
          <p:nvPr/>
        </p:nvCxnSpPr>
        <p:spPr>
          <a:xfrm flipV="1">
            <a:off x="6416490" y="3944732"/>
            <a:ext cx="5470711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1CB2B-C322-F644-9D07-7965D9EA4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6664784" y="3369493"/>
            <a:ext cx="560357" cy="446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3119B-59C0-9543-B328-3B5D0D2B7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9967355" y="3368137"/>
            <a:ext cx="452439" cy="46883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305AB9-86CC-1F49-86BD-4A10613D7C5E}"/>
              </a:ext>
            </a:extLst>
          </p:cNvPr>
          <p:cNvCxnSpPr>
            <a:cxnSpLocks/>
          </p:cNvCxnSpPr>
          <p:nvPr/>
        </p:nvCxnSpPr>
        <p:spPr>
          <a:xfrm flipV="1">
            <a:off x="5706461" y="3946885"/>
            <a:ext cx="1170054" cy="1"/>
          </a:xfrm>
          <a:prstGeom prst="line">
            <a:avLst/>
          </a:prstGeom>
          <a:ln w="889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3876-A128-374C-8FBA-C080F9F31C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7784928" y="3370256"/>
            <a:ext cx="560357" cy="446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9F17C-C93F-454D-ACDE-EAAB5434D4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8793960" y="3356534"/>
            <a:ext cx="560357" cy="446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0E54A5-062A-014C-BB5C-0BBFAE68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11086951" y="3366027"/>
            <a:ext cx="452439" cy="4688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258D5-ED2B-B643-8B69-0E14F21B5AB6}"/>
              </a:ext>
            </a:extLst>
          </p:cNvPr>
          <p:cNvSpPr/>
          <p:nvPr/>
        </p:nvSpPr>
        <p:spPr>
          <a:xfrm>
            <a:off x="6388100" y="6402535"/>
            <a:ext cx="3162199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statistical error/no crypto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827F26-6D95-8B42-9923-ABCE6B172CC2}"/>
              </a:ext>
            </a:extLst>
          </p:cNvPr>
          <p:cNvSpPr/>
          <p:nvPr/>
        </p:nvSpPr>
        <p:spPr>
          <a:xfrm>
            <a:off x="9550298" y="6415419"/>
            <a:ext cx="2309193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modern crypto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Speech Bubble: Oval 51">
                <a:extLst>
                  <a:ext uri="{FF2B5EF4-FFF2-40B4-BE49-F238E27FC236}">
                    <a16:creationId xmlns:a16="http://schemas.microsoft.com/office/drawing/2014/main" id="{BC0199A8-89DE-F44B-AC31-6416BAB5578C}"/>
                  </a:ext>
                </a:extLst>
              </p:cNvPr>
              <p:cNvSpPr/>
              <p:nvPr/>
            </p:nvSpPr>
            <p:spPr>
              <a:xfrm>
                <a:off x="2556140" y="1472783"/>
                <a:ext cx="3649469" cy="1553848"/>
              </a:xfrm>
              <a:prstGeom prst="wedgeEllipseCallout">
                <a:avLst>
                  <a:gd name="adj1" fmla="val 62343"/>
                  <a:gd name="adj2" fmla="val 122075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dirty="0">
                    <a:solidFill>
                      <a:schemeClr val="tx1"/>
                    </a:solidFill>
                  </a:rPr>
                  <a:t>Can we get BA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241AE4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241AE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241AE4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per party</a:t>
                </a:r>
                <a:br>
                  <a:rPr lang="en-US" sz="2400" dirty="0">
                    <a:solidFill>
                      <a:schemeClr val="tx1"/>
                    </a:solidFill>
                  </a:rPr>
                </a:br>
                <a:r>
                  <a:rPr lang="en-US" sz="2400" dirty="0">
                    <a:solidFill>
                      <a:schemeClr val="tx1"/>
                    </a:solidFill>
                  </a:rPr>
                  <a:t>using crypto?</a:t>
                </a:r>
              </a:p>
            </p:txBody>
          </p:sp>
        </mc:Choice>
        <mc:Fallback xmlns="">
          <p:sp>
            <p:nvSpPr>
              <p:cNvPr id="45" name="Speech Bubble: Oval 51">
                <a:extLst>
                  <a:ext uri="{FF2B5EF4-FFF2-40B4-BE49-F238E27FC236}">
                    <a16:creationId xmlns:a16="http://schemas.microsoft.com/office/drawing/2014/main" id="{BC0199A8-89DE-F44B-AC31-6416BAB557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140" y="1472783"/>
                <a:ext cx="3649469" cy="1553848"/>
              </a:xfrm>
              <a:prstGeom prst="wedgeEllipseCallout">
                <a:avLst>
                  <a:gd name="adj1" fmla="val 62343"/>
                  <a:gd name="adj2" fmla="val 122075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07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818B31-3A49-4711-B4CE-295FA12D2E4C}"/>
              </a:ext>
            </a:extLst>
          </p:cNvPr>
          <p:cNvSpPr/>
          <p:nvPr/>
        </p:nvSpPr>
        <p:spPr>
          <a:xfrm>
            <a:off x="838201" y="5226943"/>
            <a:ext cx="10718799" cy="132625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E409C1-9C1B-40C7-937E-3BBBAE9E40FD}"/>
              </a:ext>
            </a:extLst>
          </p:cNvPr>
          <p:cNvSpPr/>
          <p:nvPr/>
        </p:nvSpPr>
        <p:spPr>
          <a:xfrm>
            <a:off x="838201" y="3346162"/>
            <a:ext cx="10718799" cy="1790385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7CEE1A-C189-4BF5-8E2E-084CDC948126}"/>
              </a:ext>
            </a:extLst>
          </p:cNvPr>
          <p:cNvSpPr/>
          <p:nvPr/>
        </p:nvSpPr>
        <p:spPr>
          <a:xfrm>
            <a:off x="838200" y="1587499"/>
            <a:ext cx="10718799" cy="1633343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23E6F9-2049-48D6-B5BC-94FB2D3793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5569" y="1587500"/>
                <a:ext cx="8927132" cy="5544616"/>
              </a:xfrm>
            </p:spPr>
            <p:txBody>
              <a:bodyPr>
                <a:normAutofit/>
              </a:bodyPr>
              <a:lstStyle/>
              <a:p>
                <a:pPr marL="0" indent="0" algn="l" rtl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BA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d>
                      <m:dPr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bits per party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d>
                      <m:d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total)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In the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trusted PKI </a:t>
                </a:r>
                <a:r>
                  <a:rPr lang="en-US" sz="2400" dirty="0"/>
                  <a:t>model assuming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signatures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In the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CRS + bare PKI </a:t>
                </a:r>
                <a:r>
                  <a:rPr lang="en-US" sz="2400" dirty="0"/>
                  <a:t>model assuming </a:t>
                </a:r>
                <a:br>
                  <a:rPr lang="en-US" sz="2400" dirty="0"/>
                </a:br>
                <a:r>
                  <a:rPr lang="en-US" sz="2400" b="1" dirty="0">
                    <a:solidFill>
                      <a:srgbClr val="00B050"/>
                    </a:solidFill>
                  </a:rPr>
                  <a:t>SNARKs </a:t>
                </a:r>
                <a:r>
                  <a:rPr lang="en-US" sz="2400" dirty="0"/>
                  <a:t>with efficient extraction and 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collision-resistant hash</a:t>
                </a:r>
              </a:p>
              <a:p>
                <a:pPr marL="0" indent="0" algn="l" rtl="0">
                  <a:spcBef>
                    <a:spcPts val="1800"/>
                  </a:spcBef>
                  <a:buClr>
                    <a:schemeClr val="tx1"/>
                  </a:buClr>
                  <a:buNone/>
                </a:pPr>
                <a:r>
                  <a:rPr lang="en-US" b="1" dirty="0"/>
                  <a:t>The setting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241AE4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241AE4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  <m:t>1/3−</m:t>
                        </m:r>
                        <m:r>
                          <a:rPr lang="en-US" sz="2400" b="0" i="1" smtClean="0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400" b="0" i="1" smtClean="0">
                        <a:solidFill>
                          <a:srgbClr val="241AE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/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Static corruptions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Synchronous communication (protocol proceeds in rounds)</a:t>
                </a:r>
              </a:p>
              <a:p>
                <a:pPr marL="0" indent="0" algn="l" rtl="0">
                  <a:spcBef>
                    <a:spcPts val="1800"/>
                  </a:spcBef>
                  <a:buClr>
                    <a:schemeClr val="tx1"/>
                  </a:buClr>
                  <a:buNone/>
                </a:pPr>
                <a:r>
                  <a:rPr lang="en-US" b="1" dirty="0"/>
                  <a:t>Barriers of our approach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Private-coin setup (e.g. PKI) and cryptography (OWF) are necessary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“Natural constructions” in bare PKI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SNARK-like tools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23E6F9-2049-48D6-B5BC-94FB2D3793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5569" y="1587500"/>
                <a:ext cx="8927132" cy="5544616"/>
              </a:xfrm>
              <a:blipFill>
                <a:blip r:embed="rId2"/>
                <a:stretch>
                  <a:fillRect l="-141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76443BA-E2B2-449C-AB6E-8F189889CD6C}"/>
              </a:ext>
            </a:extLst>
          </p:cNvPr>
          <p:cNvSpPr/>
          <p:nvPr/>
        </p:nvSpPr>
        <p:spPr>
          <a:xfrm>
            <a:off x="9265559" y="3407792"/>
            <a:ext cx="21973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Setup (PKI/CRS)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6A58DA-911F-4294-9374-B0BC7DCEC441}"/>
              </a:ext>
            </a:extLst>
          </p:cNvPr>
          <p:cNvSpPr/>
          <p:nvPr/>
        </p:nvSpPr>
        <p:spPr>
          <a:xfrm>
            <a:off x="9265559" y="3962084"/>
            <a:ext cx="2197382" cy="50405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Corruptions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2E0B3-1489-432E-9E9B-76F3B555ACEC}"/>
              </a:ext>
            </a:extLst>
          </p:cNvPr>
          <p:cNvSpPr/>
          <p:nvPr/>
        </p:nvSpPr>
        <p:spPr>
          <a:xfrm>
            <a:off x="9265559" y="4505490"/>
            <a:ext cx="2197382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Protocol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32D63FB-B299-4F5C-93F4-E50DAAE79FF7}"/>
              </a:ext>
            </a:extLst>
          </p:cNvPr>
          <p:cNvSpPr/>
          <p:nvPr/>
        </p:nvSpPr>
        <p:spPr>
          <a:xfrm>
            <a:off x="9243156" y="1333054"/>
            <a:ext cx="2829508" cy="775759"/>
          </a:xfrm>
          <a:prstGeom prst="wedgeRoundRectCallout">
            <a:avLst>
              <a:gd name="adj1" fmla="val -254587"/>
              <a:gd name="adj2" fmla="val 611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All keys honestly generated (</a:t>
            </a:r>
            <a:r>
              <a:rPr lang="en-US" dirty="0" err="1">
                <a:solidFill>
                  <a:schemeClr val="tx1"/>
                </a:solidFill>
              </a:rPr>
              <a:t>eg</a:t>
            </a:r>
            <a:r>
              <a:rPr lang="en-US" dirty="0">
                <a:solidFill>
                  <a:schemeClr val="tx1"/>
                </a:solidFill>
              </a:rPr>
              <a:t>, trusted party)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828EC8C-1E51-48F0-A55B-EF61A735FA1B}"/>
              </a:ext>
            </a:extLst>
          </p:cNvPr>
          <p:cNvSpPr/>
          <p:nvPr/>
        </p:nvSpPr>
        <p:spPr>
          <a:xfrm>
            <a:off x="9252015" y="2225742"/>
            <a:ext cx="2829508" cy="775759"/>
          </a:xfrm>
          <a:prstGeom prst="wedgeRoundRectCallout">
            <a:avLst>
              <a:gd name="adj1" fmla="val -232832"/>
              <a:gd name="adj2" fmla="val -475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Keys may be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maliciously generated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B714F6A-7464-2C49-B22C-94034C5C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</p:spTree>
    <p:extLst>
      <p:ext uri="{BB962C8B-B14F-4D97-AF65-F5344CB8AC3E}">
        <p14:creationId xmlns:p14="http://schemas.microsoft.com/office/powerpoint/2010/main" val="29440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3" grpId="0" uiExpand="1" build="p"/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A47848-5336-41F4-9832-F7E43BBB2AAC}"/>
              </a:ext>
            </a:extLst>
          </p:cNvPr>
          <p:cNvCxnSpPr>
            <a:cxnSpLocks/>
          </p:cNvCxnSpPr>
          <p:nvPr/>
        </p:nvCxnSpPr>
        <p:spPr>
          <a:xfrm>
            <a:off x="6096000" y="1506071"/>
            <a:ext cx="31119" cy="46257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39BFD9-EAEE-4101-9047-046C0900BBCC}"/>
                  </a:ext>
                </a:extLst>
              </p:cNvPr>
              <p:cNvSpPr/>
              <p:nvPr/>
            </p:nvSpPr>
            <p:spPr>
              <a:xfrm>
                <a:off x="6628068" y="1554410"/>
                <a:ext cx="5385164" cy="1801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Approach 2: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 [CM16, ACDNPRS19]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Only a few talk, but they talk to everyone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Per-party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2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Total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2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Trusted setup to choose the speakers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39BFD9-EAEE-4101-9047-046C0900BB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068" y="1554410"/>
                <a:ext cx="5385164" cy="1801904"/>
              </a:xfrm>
              <a:prstGeom prst="rect">
                <a:avLst/>
              </a:prstGeom>
              <a:blipFill>
                <a:blip r:embed="rId3"/>
                <a:stretch>
                  <a:fillRect l="-1174" t="-2098" b="-6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53A2829-AF33-4665-BF83-34C85A2244DD}"/>
                  </a:ext>
                </a:extLst>
              </p:cNvPr>
              <p:cNvSpPr/>
              <p:nvPr/>
            </p:nvSpPr>
            <p:spPr>
              <a:xfrm>
                <a:off x="926252" y="1554410"/>
                <a:ext cx="5385164" cy="1830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Approach 1:</a:t>
                </a:r>
                <a:r>
                  <a:rPr lang="en-US" sz="2200" dirty="0"/>
                  <a:t>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[KS09, KS10, KLST11]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Everyone talks, but only to a few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Per-party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2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Total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No setup, no crypto</a:t>
                </a:r>
              </a:p>
            </p:txBody>
          </p:sp>
        </mc:Choice>
        <mc:Fallback xmlns="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53A2829-AF33-4665-BF83-34C85A2244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52" y="1554410"/>
                <a:ext cx="5385164" cy="1830309"/>
              </a:xfrm>
              <a:prstGeom prst="rect">
                <a:avLst/>
              </a:prstGeom>
              <a:blipFill>
                <a:blip r:embed="rId4"/>
                <a:stretch>
                  <a:fillRect l="-1412" t="-2069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8" name="Group 207">
            <a:extLst>
              <a:ext uri="{FF2B5EF4-FFF2-40B4-BE49-F238E27FC236}">
                <a16:creationId xmlns:a16="http://schemas.microsoft.com/office/drawing/2014/main" id="{98904404-F6F8-4DAF-BBF6-E9ACC9ACEFA1}"/>
              </a:ext>
            </a:extLst>
          </p:cNvPr>
          <p:cNvGrpSpPr/>
          <p:nvPr/>
        </p:nvGrpSpPr>
        <p:grpSpPr>
          <a:xfrm>
            <a:off x="263352" y="3861048"/>
            <a:ext cx="5631959" cy="2192487"/>
            <a:chOff x="2351584" y="2332757"/>
            <a:chExt cx="5631959" cy="2192487"/>
          </a:xfrm>
        </p:grpSpPr>
        <p:sp>
          <p:nvSpPr>
            <p:cNvPr id="209" name="Flowchart: Connector 208">
              <a:extLst>
                <a:ext uri="{FF2B5EF4-FFF2-40B4-BE49-F238E27FC236}">
                  <a16:creationId xmlns:a16="http://schemas.microsoft.com/office/drawing/2014/main" id="{99E2C52C-B403-48B8-B1F2-17932F522981}"/>
                </a:ext>
              </a:extLst>
            </p:cNvPr>
            <p:cNvSpPr/>
            <p:nvPr/>
          </p:nvSpPr>
          <p:spPr>
            <a:xfrm>
              <a:off x="235158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0" name="Flowchart: Connector 209">
              <a:extLst>
                <a:ext uri="{FF2B5EF4-FFF2-40B4-BE49-F238E27FC236}">
                  <a16:creationId xmlns:a16="http://schemas.microsoft.com/office/drawing/2014/main" id="{17BE2088-23BA-48A1-87FD-0BC94110F14C}"/>
                </a:ext>
              </a:extLst>
            </p:cNvPr>
            <p:cNvSpPr/>
            <p:nvPr/>
          </p:nvSpPr>
          <p:spPr>
            <a:xfrm>
              <a:off x="297054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1" name="Flowchart: Connector 210">
              <a:extLst>
                <a:ext uri="{FF2B5EF4-FFF2-40B4-BE49-F238E27FC236}">
                  <a16:creationId xmlns:a16="http://schemas.microsoft.com/office/drawing/2014/main" id="{76BEDA08-A2E8-4872-88DD-11554E41E630}"/>
                </a:ext>
              </a:extLst>
            </p:cNvPr>
            <p:cNvSpPr/>
            <p:nvPr/>
          </p:nvSpPr>
          <p:spPr>
            <a:xfrm>
              <a:off x="358951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2" name="Flowchart: Connector 211">
              <a:extLst>
                <a:ext uri="{FF2B5EF4-FFF2-40B4-BE49-F238E27FC236}">
                  <a16:creationId xmlns:a16="http://schemas.microsoft.com/office/drawing/2014/main" id="{E72D6608-93DF-4D24-BDBC-C0EFC498CD91}"/>
                </a:ext>
              </a:extLst>
            </p:cNvPr>
            <p:cNvSpPr/>
            <p:nvPr/>
          </p:nvSpPr>
          <p:spPr>
            <a:xfrm>
              <a:off x="420847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3" name="Flowchart: Connector 212">
              <a:extLst>
                <a:ext uri="{FF2B5EF4-FFF2-40B4-BE49-F238E27FC236}">
                  <a16:creationId xmlns:a16="http://schemas.microsoft.com/office/drawing/2014/main" id="{CD7F52AD-C638-4E1E-9C28-007C95F683CE}"/>
                </a:ext>
              </a:extLst>
            </p:cNvPr>
            <p:cNvSpPr/>
            <p:nvPr/>
          </p:nvSpPr>
          <p:spPr>
            <a:xfrm>
              <a:off x="4827440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4" name="Flowchart: Connector 213">
              <a:extLst>
                <a:ext uri="{FF2B5EF4-FFF2-40B4-BE49-F238E27FC236}">
                  <a16:creationId xmlns:a16="http://schemas.microsoft.com/office/drawing/2014/main" id="{CF319B10-C0D3-4BC5-8500-0DB0760F1D7D}"/>
                </a:ext>
              </a:extLst>
            </p:cNvPr>
            <p:cNvSpPr/>
            <p:nvPr/>
          </p:nvSpPr>
          <p:spPr>
            <a:xfrm>
              <a:off x="544640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5" name="Flowchart: Connector 214">
              <a:extLst>
                <a:ext uri="{FF2B5EF4-FFF2-40B4-BE49-F238E27FC236}">
                  <a16:creationId xmlns:a16="http://schemas.microsoft.com/office/drawing/2014/main" id="{24C9D6C9-0562-4501-9161-3CF50EFAE91F}"/>
                </a:ext>
              </a:extLst>
            </p:cNvPr>
            <p:cNvSpPr/>
            <p:nvPr/>
          </p:nvSpPr>
          <p:spPr>
            <a:xfrm>
              <a:off x="606536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6" name="Flowchart: Connector 215">
              <a:extLst>
                <a:ext uri="{FF2B5EF4-FFF2-40B4-BE49-F238E27FC236}">
                  <a16:creationId xmlns:a16="http://schemas.microsoft.com/office/drawing/2014/main" id="{DCAA2876-5CDB-4071-B615-B01359321E80}"/>
                </a:ext>
              </a:extLst>
            </p:cNvPr>
            <p:cNvSpPr/>
            <p:nvPr/>
          </p:nvSpPr>
          <p:spPr>
            <a:xfrm>
              <a:off x="668433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7" name="Flowchart: Connector 216">
              <a:extLst>
                <a:ext uri="{FF2B5EF4-FFF2-40B4-BE49-F238E27FC236}">
                  <a16:creationId xmlns:a16="http://schemas.microsoft.com/office/drawing/2014/main" id="{33D67779-4795-4B75-8B29-C961B1ECABC1}"/>
                </a:ext>
              </a:extLst>
            </p:cNvPr>
            <p:cNvSpPr/>
            <p:nvPr/>
          </p:nvSpPr>
          <p:spPr>
            <a:xfrm>
              <a:off x="730329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8" name="Flowchart: Connector 217">
              <a:extLst>
                <a:ext uri="{FF2B5EF4-FFF2-40B4-BE49-F238E27FC236}">
                  <a16:creationId xmlns:a16="http://schemas.microsoft.com/office/drawing/2014/main" id="{F5417464-D435-4AD1-9D84-C7CCF630FF9F}"/>
                </a:ext>
              </a:extLst>
            </p:cNvPr>
            <p:cNvSpPr/>
            <p:nvPr/>
          </p:nvSpPr>
          <p:spPr>
            <a:xfrm>
              <a:off x="266106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9" name="Flowchart: Connector 218">
              <a:extLst>
                <a:ext uri="{FF2B5EF4-FFF2-40B4-BE49-F238E27FC236}">
                  <a16:creationId xmlns:a16="http://schemas.microsoft.com/office/drawing/2014/main" id="{1A88F916-079D-4B0E-B6F6-A4700D91E25F}"/>
                </a:ext>
              </a:extLst>
            </p:cNvPr>
            <p:cNvSpPr/>
            <p:nvPr/>
          </p:nvSpPr>
          <p:spPr>
            <a:xfrm>
              <a:off x="328003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0" name="Flowchart: Connector 219">
              <a:extLst>
                <a:ext uri="{FF2B5EF4-FFF2-40B4-BE49-F238E27FC236}">
                  <a16:creationId xmlns:a16="http://schemas.microsoft.com/office/drawing/2014/main" id="{F835FEC4-C693-4538-8ADB-9A2E8A87BB03}"/>
                </a:ext>
              </a:extLst>
            </p:cNvPr>
            <p:cNvSpPr/>
            <p:nvPr/>
          </p:nvSpPr>
          <p:spPr>
            <a:xfrm>
              <a:off x="389899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1" name="Flowchart: Connector 220">
              <a:extLst>
                <a:ext uri="{FF2B5EF4-FFF2-40B4-BE49-F238E27FC236}">
                  <a16:creationId xmlns:a16="http://schemas.microsoft.com/office/drawing/2014/main" id="{BCEFC452-CADB-40D8-B6C0-E8EC65471AD7}"/>
                </a:ext>
              </a:extLst>
            </p:cNvPr>
            <p:cNvSpPr/>
            <p:nvPr/>
          </p:nvSpPr>
          <p:spPr>
            <a:xfrm>
              <a:off x="451795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2" name="Flowchart: Connector 221">
              <a:extLst>
                <a:ext uri="{FF2B5EF4-FFF2-40B4-BE49-F238E27FC236}">
                  <a16:creationId xmlns:a16="http://schemas.microsoft.com/office/drawing/2014/main" id="{5D9C1E6B-0749-4054-A06D-4A8E8EF72823}"/>
                </a:ext>
              </a:extLst>
            </p:cNvPr>
            <p:cNvSpPr/>
            <p:nvPr/>
          </p:nvSpPr>
          <p:spPr>
            <a:xfrm>
              <a:off x="5136922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3" name="Flowchart: Connector 222">
              <a:extLst>
                <a:ext uri="{FF2B5EF4-FFF2-40B4-BE49-F238E27FC236}">
                  <a16:creationId xmlns:a16="http://schemas.microsoft.com/office/drawing/2014/main" id="{5504DAC1-5589-4E56-BE91-A6F5A531B348}"/>
                </a:ext>
              </a:extLst>
            </p:cNvPr>
            <p:cNvSpPr/>
            <p:nvPr/>
          </p:nvSpPr>
          <p:spPr>
            <a:xfrm>
              <a:off x="575588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4" name="Flowchart: Connector 223">
              <a:extLst>
                <a:ext uri="{FF2B5EF4-FFF2-40B4-BE49-F238E27FC236}">
                  <a16:creationId xmlns:a16="http://schemas.microsoft.com/office/drawing/2014/main" id="{DB000864-82A1-4A70-8DDF-FE4D0D37BEE1}"/>
                </a:ext>
              </a:extLst>
            </p:cNvPr>
            <p:cNvSpPr/>
            <p:nvPr/>
          </p:nvSpPr>
          <p:spPr>
            <a:xfrm>
              <a:off x="637485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5" name="Flowchart: Connector 224">
              <a:extLst>
                <a:ext uri="{FF2B5EF4-FFF2-40B4-BE49-F238E27FC236}">
                  <a16:creationId xmlns:a16="http://schemas.microsoft.com/office/drawing/2014/main" id="{5D3382B2-EF58-4FBF-BBDD-E8D9EED5D406}"/>
                </a:ext>
              </a:extLst>
            </p:cNvPr>
            <p:cNvSpPr/>
            <p:nvPr/>
          </p:nvSpPr>
          <p:spPr>
            <a:xfrm>
              <a:off x="699381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6" name="Flowchart: Connector 225">
              <a:extLst>
                <a:ext uri="{FF2B5EF4-FFF2-40B4-BE49-F238E27FC236}">
                  <a16:creationId xmlns:a16="http://schemas.microsoft.com/office/drawing/2014/main" id="{B1180E87-96D9-4D0D-B6B6-EA7C254346EA}"/>
                </a:ext>
              </a:extLst>
            </p:cNvPr>
            <p:cNvSpPr/>
            <p:nvPr/>
          </p:nvSpPr>
          <p:spPr>
            <a:xfrm>
              <a:off x="761277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7" name="Flowchart: Connector 226">
              <a:extLst>
                <a:ext uri="{FF2B5EF4-FFF2-40B4-BE49-F238E27FC236}">
                  <a16:creationId xmlns:a16="http://schemas.microsoft.com/office/drawing/2014/main" id="{72CBED9F-2952-40E7-AF78-B4DD795C1040}"/>
                </a:ext>
              </a:extLst>
            </p:cNvPr>
            <p:cNvSpPr/>
            <p:nvPr/>
          </p:nvSpPr>
          <p:spPr>
            <a:xfrm>
              <a:off x="250632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8" name="Flowchart: Connector 227">
              <a:extLst>
                <a:ext uri="{FF2B5EF4-FFF2-40B4-BE49-F238E27FC236}">
                  <a16:creationId xmlns:a16="http://schemas.microsoft.com/office/drawing/2014/main" id="{417FA8CA-C087-44E2-8438-78C33D51377B}"/>
                </a:ext>
              </a:extLst>
            </p:cNvPr>
            <p:cNvSpPr/>
            <p:nvPr/>
          </p:nvSpPr>
          <p:spPr>
            <a:xfrm>
              <a:off x="312528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9" name="Flowchart: Connector 228">
              <a:extLst>
                <a:ext uri="{FF2B5EF4-FFF2-40B4-BE49-F238E27FC236}">
                  <a16:creationId xmlns:a16="http://schemas.microsoft.com/office/drawing/2014/main" id="{1B12EF90-0EA4-4B5D-9A20-5AB769AD9EE8}"/>
                </a:ext>
              </a:extLst>
            </p:cNvPr>
            <p:cNvSpPr/>
            <p:nvPr/>
          </p:nvSpPr>
          <p:spPr>
            <a:xfrm>
              <a:off x="374425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0" name="Flowchart: Connector 229">
              <a:extLst>
                <a:ext uri="{FF2B5EF4-FFF2-40B4-BE49-F238E27FC236}">
                  <a16:creationId xmlns:a16="http://schemas.microsoft.com/office/drawing/2014/main" id="{31EF888F-63E5-400D-9651-FBEF55D3C226}"/>
                </a:ext>
              </a:extLst>
            </p:cNvPr>
            <p:cNvSpPr/>
            <p:nvPr/>
          </p:nvSpPr>
          <p:spPr>
            <a:xfrm>
              <a:off x="436321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1" name="Flowchart: Connector 230">
              <a:extLst>
                <a:ext uri="{FF2B5EF4-FFF2-40B4-BE49-F238E27FC236}">
                  <a16:creationId xmlns:a16="http://schemas.microsoft.com/office/drawing/2014/main" id="{07845213-B385-4B14-BCFE-0ADB2E7EBCA4}"/>
                </a:ext>
              </a:extLst>
            </p:cNvPr>
            <p:cNvSpPr/>
            <p:nvPr/>
          </p:nvSpPr>
          <p:spPr>
            <a:xfrm>
              <a:off x="4982181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2" name="Flowchart: Connector 231">
              <a:extLst>
                <a:ext uri="{FF2B5EF4-FFF2-40B4-BE49-F238E27FC236}">
                  <a16:creationId xmlns:a16="http://schemas.microsoft.com/office/drawing/2014/main" id="{ADDBECCB-7B94-4142-813C-31C532B5E73B}"/>
                </a:ext>
              </a:extLst>
            </p:cNvPr>
            <p:cNvSpPr/>
            <p:nvPr/>
          </p:nvSpPr>
          <p:spPr>
            <a:xfrm>
              <a:off x="560114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3" name="Flowchart: Connector 232">
              <a:extLst>
                <a:ext uri="{FF2B5EF4-FFF2-40B4-BE49-F238E27FC236}">
                  <a16:creationId xmlns:a16="http://schemas.microsoft.com/office/drawing/2014/main" id="{11B9F7CF-CF14-427E-8A7F-2AD70B0AC184}"/>
                </a:ext>
              </a:extLst>
            </p:cNvPr>
            <p:cNvSpPr/>
            <p:nvPr/>
          </p:nvSpPr>
          <p:spPr>
            <a:xfrm>
              <a:off x="622010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4" name="Flowchart: Connector 233">
              <a:extLst>
                <a:ext uri="{FF2B5EF4-FFF2-40B4-BE49-F238E27FC236}">
                  <a16:creationId xmlns:a16="http://schemas.microsoft.com/office/drawing/2014/main" id="{F8C58D29-41BC-4A6F-8211-6C14635DE0FD}"/>
                </a:ext>
              </a:extLst>
            </p:cNvPr>
            <p:cNvSpPr/>
            <p:nvPr/>
          </p:nvSpPr>
          <p:spPr>
            <a:xfrm>
              <a:off x="683907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5" name="Flowchart: Connector 234">
              <a:extLst>
                <a:ext uri="{FF2B5EF4-FFF2-40B4-BE49-F238E27FC236}">
                  <a16:creationId xmlns:a16="http://schemas.microsoft.com/office/drawing/2014/main" id="{4D0494EA-A8A2-4B9C-BA6A-C5DF2D83EE79}"/>
                </a:ext>
              </a:extLst>
            </p:cNvPr>
            <p:cNvSpPr/>
            <p:nvPr/>
          </p:nvSpPr>
          <p:spPr>
            <a:xfrm>
              <a:off x="745803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6" name="Flowchart: Connector 235">
              <a:extLst>
                <a:ext uri="{FF2B5EF4-FFF2-40B4-BE49-F238E27FC236}">
                  <a16:creationId xmlns:a16="http://schemas.microsoft.com/office/drawing/2014/main" id="{4CFAF7EF-1331-498D-ABCB-18CC3D1DE220}"/>
                </a:ext>
              </a:extLst>
            </p:cNvPr>
            <p:cNvSpPr/>
            <p:nvPr/>
          </p:nvSpPr>
          <p:spPr>
            <a:xfrm>
              <a:off x="281580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7" name="Flowchart: Connector 236">
              <a:extLst>
                <a:ext uri="{FF2B5EF4-FFF2-40B4-BE49-F238E27FC236}">
                  <a16:creationId xmlns:a16="http://schemas.microsoft.com/office/drawing/2014/main" id="{8FDA3C4C-2A45-4C05-92C4-BA0B78BB9F4A}"/>
                </a:ext>
              </a:extLst>
            </p:cNvPr>
            <p:cNvSpPr/>
            <p:nvPr/>
          </p:nvSpPr>
          <p:spPr>
            <a:xfrm>
              <a:off x="343477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8" name="Flowchart: Connector 237">
              <a:extLst>
                <a:ext uri="{FF2B5EF4-FFF2-40B4-BE49-F238E27FC236}">
                  <a16:creationId xmlns:a16="http://schemas.microsoft.com/office/drawing/2014/main" id="{AF4B3610-B162-440F-8E23-336CB7B49949}"/>
                </a:ext>
              </a:extLst>
            </p:cNvPr>
            <p:cNvSpPr/>
            <p:nvPr/>
          </p:nvSpPr>
          <p:spPr>
            <a:xfrm>
              <a:off x="405373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9" name="Flowchart: Connector 238">
              <a:extLst>
                <a:ext uri="{FF2B5EF4-FFF2-40B4-BE49-F238E27FC236}">
                  <a16:creationId xmlns:a16="http://schemas.microsoft.com/office/drawing/2014/main" id="{3D423F3B-458B-401E-8B62-BEFC715EB5B3}"/>
                </a:ext>
              </a:extLst>
            </p:cNvPr>
            <p:cNvSpPr/>
            <p:nvPr/>
          </p:nvSpPr>
          <p:spPr>
            <a:xfrm>
              <a:off x="467269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0" name="Flowchart: Connector 239">
              <a:extLst>
                <a:ext uri="{FF2B5EF4-FFF2-40B4-BE49-F238E27FC236}">
                  <a16:creationId xmlns:a16="http://schemas.microsoft.com/office/drawing/2014/main" id="{03EB592B-CF27-4658-80E1-0FF05408133A}"/>
                </a:ext>
              </a:extLst>
            </p:cNvPr>
            <p:cNvSpPr/>
            <p:nvPr/>
          </p:nvSpPr>
          <p:spPr>
            <a:xfrm>
              <a:off x="5291663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1" name="Flowchart: Connector 240">
              <a:extLst>
                <a:ext uri="{FF2B5EF4-FFF2-40B4-BE49-F238E27FC236}">
                  <a16:creationId xmlns:a16="http://schemas.microsoft.com/office/drawing/2014/main" id="{A68FE705-AA69-4DD7-8E11-38E9F2F6A2C7}"/>
                </a:ext>
              </a:extLst>
            </p:cNvPr>
            <p:cNvSpPr/>
            <p:nvPr/>
          </p:nvSpPr>
          <p:spPr>
            <a:xfrm>
              <a:off x="591062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2" name="Flowchart: Connector 241">
              <a:extLst>
                <a:ext uri="{FF2B5EF4-FFF2-40B4-BE49-F238E27FC236}">
                  <a16:creationId xmlns:a16="http://schemas.microsoft.com/office/drawing/2014/main" id="{33180CA5-702D-4DB6-9BB5-3228162DFAFD}"/>
                </a:ext>
              </a:extLst>
            </p:cNvPr>
            <p:cNvSpPr/>
            <p:nvPr/>
          </p:nvSpPr>
          <p:spPr>
            <a:xfrm>
              <a:off x="652959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3" name="Flowchart: Connector 242">
              <a:extLst>
                <a:ext uri="{FF2B5EF4-FFF2-40B4-BE49-F238E27FC236}">
                  <a16:creationId xmlns:a16="http://schemas.microsoft.com/office/drawing/2014/main" id="{188EE3A4-B8D9-4761-9602-18FA9EF80ACE}"/>
                </a:ext>
              </a:extLst>
            </p:cNvPr>
            <p:cNvSpPr/>
            <p:nvPr/>
          </p:nvSpPr>
          <p:spPr>
            <a:xfrm>
              <a:off x="714855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4" name="Flowchart: Connector 243">
              <a:extLst>
                <a:ext uri="{FF2B5EF4-FFF2-40B4-BE49-F238E27FC236}">
                  <a16:creationId xmlns:a16="http://schemas.microsoft.com/office/drawing/2014/main" id="{F17E14F9-0906-4E24-8BA0-5E8412D6AEA8}"/>
                </a:ext>
              </a:extLst>
            </p:cNvPr>
            <p:cNvSpPr/>
            <p:nvPr/>
          </p:nvSpPr>
          <p:spPr>
            <a:xfrm>
              <a:off x="776751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345" name="Oval 344">
            <a:extLst>
              <a:ext uri="{FF2B5EF4-FFF2-40B4-BE49-F238E27FC236}">
                <a16:creationId xmlns:a16="http://schemas.microsoft.com/office/drawing/2014/main" id="{3ABD1C3F-EB21-4D9A-951A-83788FB583B2}"/>
              </a:ext>
            </a:extLst>
          </p:cNvPr>
          <p:cNvSpPr/>
          <p:nvPr/>
        </p:nvSpPr>
        <p:spPr>
          <a:xfrm>
            <a:off x="8109919" y="4293096"/>
            <a:ext cx="2162545" cy="136815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6B17328F-0C94-4BBF-9335-62F64C3ACB44}"/>
              </a:ext>
            </a:extLst>
          </p:cNvPr>
          <p:cNvGrpSpPr/>
          <p:nvPr/>
        </p:nvGrpSpPr>
        <p:grpSpPr>
          <a:xfrm>
            <a:off x="6384032" y="3861048"/>
            <a:ext cx="5631959" cy="2192487"/>
            <a:chOff x="2351584" y="2332757"/>
            <a:chExt cx="5631959" cy="2192487"/>
          </a:xfrm>
        </p:grpSpPr>
        <p:sp>
          <p:nvSpPr>
            <p:cNvPr id="349" name="Flowchart: Connector 348">
              <a:extLst>
                <a:ext uri="{FF2B5EF4-FFF2-40B4-BE49-F238E27FC236}">
                  <a16:creationId xmlns:a16="http://schemas.microsoft.com/office/drawing/2014/main" id="{9540572C-1C79-4234-8E41-B711E3F9D94C}"/>
                </a:ext>
              </a:extLst>
            </p:cNvPr>
            <p:cNvSpPr/>
            <p:nvPr/>
          </p:nvSpPr>
          <p:spPr>
            <a:xfrm>
              <a:off x="235158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0" name="Flowchart: Connector 349">
              <a:extLst>
                <a:ext uri="{FF2B5EF4-FFF2-40B4-BE49-F238E27FC236}">
                  <a16:creationId xmlns:a16="http://schemas.microsoft.com/office/drawing/2014/main" id="{08F33A3E-CD27-41A8-AB9C-B525DAC714CA}"/>
                </a:ext>
              </a:extLst>
            </p:cNvPr>
            <p:cNvSpPr/>
            <p:nvPr/>
          </p:nvSpPr>
          <p:spPr>
            <a:xfrm>
              <a:off x="297054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1" name="Flowchart: Connector 350">
              <a:extLst>
                <a:ext uri="{FF2B5EF4-FFF2-40B4-BE49-F238E27FC236}">
                  <a16:creationId xmlns:a16="http://schemas.microsoft.com/office/drawing/2014/main" id="{EA23D482-53CB-4125-BD35-FE267FA43EDE}"/>
                </a:ext>
              </a:extLst>
            </p:cNvPr>
            <p:cNvSpPr/>
            <p:nvPr/>
          </p:nvSpPr>
          <p:spPr>
            <a:xfrm>
              <a:off x="358951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2" name="Flowchart: Connector 351">
              <a:extLst>
                <a:ext uri="{FF2B5EF4-FFF2-40B4-BE49-F238E27FC236}">
                  <a16:creationId xmlns:a16="http://schemas.microsoft.com/office/drawing/2014/main" id="{2369A031-C6A5-4CDB-B78D-477D9D110315}"/>
                </a:ext>
              </a:extLst>
            </p:cNvPr>
            <p:cNvSpPr/>
            <p:nvPr/>
          </p:nvSpPr>
          <p:spPr>
            <a:xfrm>
              <a:off x="420847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3" name="Flowchart: Connector 352">
              <a:extLst>
                <a:ext uri="{FF2B5EF4-FFF2-40B4-BE49-F238E27FC236}">
                  <a16:creationId xmlns:a16="http://schemas.microsoft.com/office/drawing/2014/main" id="{119E0FC1-6023-4A7A-924B-DBF6E3750058}"/>
                </a:ext>
              </a:extLst>
            </p:cNvPr>
            <p:cNvSpPr/>
            <p:nvPr/>
          </p:nvSpPr>
          <p:spPr>
            <a:xfrm>
              <a:off x="4827440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4" name="Flowchart: Connector 353">
              <a:extLst>
                <a:ext uri="{FF2B5EF4-FFF2-40B4-BE49-F238E27FC236}">
                  <a16:creationId xmlns:a16="http://schemas.microsoft.com/office/drawing/2014/main" id="{15EBB123-EA9B-4028-A450-8710AE6C922E}"/>
                </a:ext>
              </a:extLst>
            </p:cNvPr>
            <p:cNvSpPr/>
            <p:nvPr/>
          </p:nvSpPr>
          <p:spPr>
            <a:xfrm>
              <a:off x="544640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5" name="Flowchart: Connector 354">
              <a:extLst>
                <a:ext uri="{FF2B5EF4-FFF2-40B4-BE49-F238E27FC236}">
                  <a16:creationId xmlns:a16="http://schemas.microsoft.com/office/drawing/2014/main" id="{49185FE9-4457-4D5B-8B5B-9610294E4A3C}"/>
                </a:ext>
              </a:extLst>
            </p:cNvPr>
            <p:cNvSpPr/>
            <p:nvPr/>
          </p:nvSpPr>
          <p:spPr>
            <a:xfrm>
              <a:off x="606536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6" name="Flowchart: Connector 355">
              <a:extLst>
                <a:ext uri="{FF2B5EF4-FFF2-40B4-BE49-F238E27FC236}">
                  <a16:creationId xmlns:a16="http://schemas.microsoft.com/office/drawing/2014/main" id="{7E449E28-0C70-4886-83CD-177C2CE83F88}"/>
                </a:ext>
              </a:extLst>
            </p:cNvPr>
            <p:cNvSpPr/>
            <p:nvPr/>
          </p:nvSpPr>
          <p:spPr>
            <a:xfrm>
              <a:off x="668433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7" name="Flowchart: Connector 356">
              <a:extLst>
                <a:ext uri="{FF2B5EF4-FFF2-40B4-BE49-F238E27FC236}">
                  <a16:creationId xmlns:a16="http://schemas.microsoft.com/office/drawing/2014/main" id="{728151FE-5F54-441C-B4DA-219D669EF8FB}"/>
                </a:ext>
              </a:extLst>
            </p:cNvPr>
            <p:cNvSpPr/>
            <p:nvPr/>
          </p:nvSpPr>
          <p:spPr>
            <a:xfrm>
              <a:off x="730329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8" name="Flowchart: Connector 357">
              <a:extLst>
                <a:ext uri="{FF2B5EF4-FFF2-40B4-BE49-F238E27FC236}">
                  <a16:creationId xmlns:a16="http://schemas.microsoft.com/office/drawing/2014/main" id="{6B217E92-1A3D-4BF6-9D01-462292CA8541}"/>
                </a:ext>
              </a:extLst>
            </p:cNvPr>
            <p:cNvSpPr/>
            <p:nvPr/>
          </p:nvSpPr>
          <p:spPr>
            <a:xfrm>
              <a:off x="266106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59" name="Flowchart: Connector 358">
              <a:extLst>
                <a:ext uri="{FF2B5EF4-FFF2-40B4-BE49-F238E27FC236}">
                  <a16:creationId xmlns:a16="http://schemas.microsoft.com/office/drawing/2014/main" id="{F9A0C5F0-DD04-47C3-A5B6-B3234FD54159}"/>
                </a:ext>
              </a:extLst>
            </p:cNvPr>
            <p:cNvSpPr/>
            <p:nvPr/>
          </p:nvSpPr>
          <p:spPr>
            <a:xfrm>
              <a:off x="328003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0" name="Flowchart: Connector 359">
              <a:extLst>
                <a:ext uri="{FF2B5EF4-FFF2-40B4-BE49-F238E27FC236}">
                  <a16:creationId xmlns:a16="http://schemas.microsoft.com/office/drawing/2014/main" id="{12D9BBCC-67C9-452F-AC42-25840FD71ACD}"/>
                </a:ext>
              </a:extLst>
            </p:cNvPr>
            <p:cNvSpPr/>
            <p:nvPr/>
          </p:nvSpPr>
          <p:spPr>
            <a:xfrm>
              <a:off x="389899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1" name="Flowchart: Connector 360">
              <a:extLst>
                <a:ext uri="{FF2B5EF4-FFF2-40B4-BE49-F238E27FC236}">
                  <a16:creationId xmlns:a16="http://schemas.microsoft.com/office/drawing/2014/main" id="{63A9529F-3AD1-4C47-B39C-2E7E737DFB9D}"/>
                </a:ext>
              </a:extLst>
            </p:cNvPr>
            <p:cNvSpPr/>
            <p:nvPr/>
          </p:nvSpPr>
          <p:spPr>
            <a:xfrm>
              <a:off x="451795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2" name="Flowchart: Connector 361">
              <a:extLst>
                <a:ext uri="{FF2B5EF4-FFF2-40B4-BE49-F238E27FC236}">
                  <a16:creationId xmlns:a16="http://schemas.microsoft.com/office/drawing/2014/main" id="{F61D4D0E-2A96-4E20-9D0A-04062327EAEC}"/>
                </a:ext>
              </a:extLst>
            </p:cNvPr>
            <p:cNvSpPr/>
            <p:nvPr/>
          </p:nvSpPr>
          <p:spPr>
            <a:xfrm>
              <a:off x="5136922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3" name="Flowchart: Connector 362">
              <a:extLst>
                <a:ext uri="{FF2B5EF4-FFF2-40B4-BE49-F238E27FC236}">
                  <a16:creationId xmlns:a16="http://schemas.microsoft.com/office/drawing/2014/main" id="{1A51BFC5-DFC8-4A5D-A938-81C69AFDFBEA}"/>
                </a:ext>
              </a:extLst>
            </p:cNvPr>
            <p:cNvSpPr/>
            <p:nvPr/>
          </p:nvSpPr>
          <p:spPr>
            <a:xfrm>
              <a:off x="575588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4" name="Flowchart: Connector 363">
              <a:extLst>
                <a:ext uri="{FF2B5EF4-FFF2-40B4-BE49-F238E27FC236}">
                  <a16:creationId xmlns:a16="http://schemas.microsoft.com/office/drawing/2014/main" id="{D1F7A708-6063-46E7-AB63-E4177DB198C0}"/>
                </a:ext>
              </a:extLst>
            </p:cNvPr>
            <p:cNvSpPr/>
            <p:nvPr/>
          </p:nvSpPr>
          <p:spPr>
            <a:xfrm>
              <a:off x="637485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5" name="Flowchart: Connector 364">
              <a:extLst>
                <a:ext uri="{FF2B5EF4-FFF2-40B4-BE49-F238E27FC236}">
                  <a16:creationId xmlns:a16="http://schemas.microsoft.com/office/drawing/2014/main" id="{B43D62F0-01C5-47DB-9F93-E2F1E65DF13B}"/>
                </a:ext>
              </a:extLst>
            </p:cNvPr>
            <p:cNvSpPr/>
            <p:nvPr/>
          </p:nvSpPr>
          <p:spPr>
            <a:xfrm>
              <a:off x="699381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6" name="Flowchart: Connector 365">
              <a:extLst>
                <a:ext uri="{FF2B5EF4-FFF2-40B4-BE49-F238E27FC236}">
                  <a16:creationId xmlns:a16="http://schemas.microsoft.com/office/drawing/2014/main" id="{88BD371A-09D1-47E0-918A-1431425ED424}"/>
                </a:ext>
              </a:extLst>
            </p:cNvPr>
            <p:cNvSpPr/>
            <p:nvPr/>
          </p:nvSpPr>
          <p:spPr>
            <a:xfrm>
              <a:off x="761277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7" name="Flowchart: Connector 366">
              <a:extLst>
                <a:ext uri="{FF2B5EF4-FFF2-40B4-BE49-F238E27FC236}">
                  <a16:creationId xmlns:a16="http://schemas.microsoft.com/office/drawing/2014/main" id="{D042DA31-348D-4C8E-818E-F4C0BCF54ADE}"/>
                </a:ext>
              </a:extLst>
            </p:cNvPr>
            <p:cNvSpPr/>
            <p:nvPr/>
          </p:nvSpPr>
          <p:spPr>
            <a:xfrm>
              <a:off x="250632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8" name="Flowchart: Connector 367">
              <a:extLst>
                <a:ext uri="{FF2B5EF4-FFF2-40B4-BE49-F238E27FC236}">
                  <a16:creationId xmlns:a16="http://schemas.microsoft.com/office/drawing/2014/main" id="{F2A8E10D-5C41-4361-BA53-F738E089F1A1}"/>
                </a:ext>
              </a:extLst>
            </p:cNvPr>
            <p:cNvSpPr/>
            <p:nvPr/>
          </p:nvSpPr>
          <p:spPr>
            <a:xfrm>
              <a:off x="312528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9" name="Flowchart: Connector 368">
              <a:extLst>
                <a:ext uri="{FF2B5EF4-FFF2-40B4-BE49-F238E27FC236}">
                  <a16:creationId xmlns:a16="http://schemas.microsoft.com/office/drawing/2014/main" id="{F9DB8899-B8EB-4B94-9E68-53EB5053F27C}"/>
                </a:ext>
              </a:extLst>
            </p:cNvPr>
            <p:cNvSpPr/>
            <p:nvPr/>
          </p:nvSpPr>
          <p:spPr>
            <a:xfrm>
              <a:off x="374425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0" name="Flowchart: Connector 369">
              <a:extLst>
                <a:ext uri="{FF2B5EF4-FFF2-40B4-BE49-F238E27FC236}">
                  <a16:creationId xmlns:a16="http://schemas.microsoft.com/office/drawing/2014/main" id="{EAD8ED9E-2506-40AC-933C-FEBA4A75F7BC}"/>
                </a:ext>
              </a:extLst>
            </p:cNvPr>
            <p:cNvSpPr/>
            <p:nvPr/>
          </p:nvSpPr>
          <p:spPr>
            <a:xfrm>
              <a:off x="436321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1" name="Flowchart: Connector 370">
              <a:extLst>
                <a:ext uri="{FF2B5EF4-FFF2-40B4-BE49-F238E27FC236}">
                  <a16:creationId xmlns:a16="http://schemas.microsoft.com/office/drawing/2014/main" id="{E90CBCD8-7B16-4E95-A45A-44D4B6CFD6A6}"/>
                </a:ext>
              </a:extLst>
            </p:cNvPr>
            <p:cNvSpPr/>
            <p:nvPr/>
          </p:nvSpPr>
          <p:spPr>
            <a:xfrm>
              <a:off x="4982181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2" name="Flowchart: Connector 371">
              <a:extLst>
                <a:ext uri="{FF2B5EF4-FFF2-40B4-BE49-F238E27FC236}">
                  <a16:creationId xmlns:a16="http://schemas.microsoft.com/office/drawing/2014/main" id="{0C36DBD9-65AC-44DC-9505-629BF8691DEE}"/>
                </a:ext>
              </a:extLst>
            </p:cNvPr>
            <p:cNvSpPr/>
            <p:nvPr/>
          </p:nvSpPr>
          <p:spPr>
            <a:xfrm>
              <a:off x="560114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3" name="Flowchart: Connector 372">
              <a:extLst>
                <a:ext uri="{FF2B5EF4-FFF2-40B4-BE49-F238E27FC236}">
                  <a16:creationId xmlns:a16="http://schemas.microsoft.com/office/drawing/2014/main" id="{9A82D586-46EB-470F-A7D4-FCC0F37833DB}"/>
                </a:ext>
              </a:extLst>
            </p:cNvPr>
            <p:cNvSpPr/>
            <p:nvPr/>
          </p:nvSpPr>
          <p:spPr>
            <a:xfrm>
              <a:off x="622010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4" name="Flowchart: Connector 373">
              <a:extLst>
                <a:ext uri="{FF2B5EF4-FFF2-40B4-BE49-F238E27FC236}">
                  <a16:creationId xmlns:a16="http://schemas.microsoft.com/office/drawing/2014/main" id="{002E530C-7D71-40B3-95C3-3F1DF61E3141}"/>
                </a:ext>
              </a:extLst>
            </p:cNvPr>
            <p:cNvSpPr/>
            <p:nvPr/>
          </p:nvSpPr>
          <p:spPr>
            <a:xfrm>
              <a:off x="683907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5" name="Flowchart: Connector 374">
              <a:extLst>
                <a:ext uri="{FF2B5EF4-FFF2-40B4-BE49-F238E27FC236}">
                  <a16:creationId xmlns:a16="http://schemas.microsoft.com/office/drawing/2014/main" id="{24BEF7CF-49C6-4AA1-9C3A-C050A2D5CFDB}"/>
                </a:ext>
              </a:extLst>
            </p:cNvPr>
            <p:cNvSpPr/>
            <p:nvPr/>
          </p:nvSpPr>
          <p:spPr>
            <a:xfrm>
              <a:off x="745803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6" name="Flowchart: Connector 375">
              <a:extLst>
                <a:ext uri="{FF2B5EF4-FFF2-40B4-BE49-F238E27FC236}">
                  <a16:creationId xmlns:a16="http://schemas.microsoft.com/office/drawing/2014/main" id="{78ED6A67-7163-45BB-B227-7CA4436A6232}"/>
                </a:ext>
              </a:extLst>
            </p:cNvPr>
            <p:cNvSpPr/>
            <p:nvPr/>
          </p:nvSpPr>
          <p:spPr>
            <a:xfrm>
              <a:off x="281580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7" name="Flowchart: Connector 376">
              <a:extLst>
                <a:ext uri="{FF2B5EF4-FFF2-40B4-BE49-F238E27FC236}">
                  <a16:creationId xmlns:a16="http://schemas.microsoft.com/office/drawing/2014/main" id="{5A22624C-6CE8-4051-AC26-21A548B67783}"/>
                </a:ext>
              </a:extLst>
            </p:cNvPr>
            <p:cNvSpPr/>
            <p:nvPr/>
          </p:nvSpPr>
          <p:spPr>
            <a:xfrm>
              <a:off x="343477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8" name="Flowchart: Connector 377">
              <a:extLst>
                <a:ext uri="{FF2B5EF4-FFF2-40B4-BE49-F238E27FC236}">
                  <a16:creationId xmlns:a16="http://schemas.microsoft.com/office/drawing/2014/main" id="{04162721-15DF-4C03-A2F0-E9EA3AC86579}"/>
                </a:ext>
              </a:extLst>
            </p:cNvPr>
            <p:cNvSpPr/>
            <p:nvPr/>
          </p:nvSpPr>
          <p:spPr>
            <a:xfrm>
              <a:off x="405373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79" name="Flowchart: Connector 378">
              <a:extLst>
                <a:ext uri="{FF2B5EF4-FFF2-40B4-BE49-F238E27FC236}">
                  <a16:creationId xmlns:a16="http://schemas.microsoft.com/office/drawing/2014/main" id="{958CCA94-E9B4-4B5B-AD7F-36910F7B41D0}"/>
                </a:ext>
              </a:extLst>
            </p:cNvPr>
            <p:cNvSpPr/>
            <p:nvPr/>
          </p:nvSpPr>
          <p:spPr>
            <a:xfrm>
              <a:off x="467269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80" name="Flowchart: Connector 379">
              <a:extLst>
                <a:ext uri="{FF2B5EF4-FFF2-40B4-BE49-F238E27FC236}">
                  <a16:creationId xmlns:a16="http://schemas.microsoft.com/office/drawing/2014/main" id="{38D66C3C-74DC-44A1-97FA-1D479BE00BCE}"/>
                </a:ext>
              </a:extLst>
            </p:cNvPr>
            <p:cNvSpPr/>
            <p:nvPr/>
          </p:nvSpPr>
          <p:spPr>
            <a:xfrm>
              <a:off x="5291663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81" name="Flowchart: Connector 380">
              <a:extLst>
                <a:ext uri="{FF2B5EF4-FFF2-40B4-BE49-F238E27FC236}">
                  <a16:creationId xmlns:a16="http://schemas.microsoft.com/office/drawing/2014/main" id="{4015AEA9-3DBE-4FBD-A35C-6BE76C5EAB0E}"/>
                </a:ext>
              </a:extLst>
            </p:cNvPr>
            <p:cNvSpPr/>
            <p:nvPr/>
          </p:nvSpPr>
          <p:spPr>
            <a:xfrm>
              <a:off x="591062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82" name="Flowchart: Connector 381">
              <a:extLst>
                <a:ext uri="{FF2B5EF4-FFF2-40B4-BE49-F238E27FC236}">
                  <a16:creationId xmlns:a16="http://schemas.microsoft.com/office/drawing/2014/main" id="{1F982116-DB25-4DEB-9C34-F185F257B8DB}"/>
                </a:ext>
              </a:extLst>
            </p:cNvPr>
            <p:cNvSpPr/>
            <p:nvPr/>
          </p:nvSpPr>
          <p:spPr>
            <a:xfrm>
              <a:off x="652959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83" name="Flowchart: Connector 382">
              <a:extLst>
                <a:ext uri="{FF2B5EF4-FFF2-40B4-BE49-F238E27FC236}">
                  <a16:creationId xmlns:a16="http://schemas.microsoft.com/office/drawing/2014/main" id="{3367E44D-7E9A-46B5-9A37-8B96656B247D}"/>
                </a:ext>
              </a:extLst>
            </p:cNvPr>
            <p:cNvSpPr/>
            <p:nvPr/>
          </p:nvSpPr>
          <p:spPr>
            <a:xfrm>
              <a:off x="714855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84" name="Flowchart: Connector 383">
              <a:extLst>
                <a:ext uri="{FF2B5EF4-FFF2-40B4-BE49-F238E27FC236}">
                  <a16:creationId xmlns:a16="http://schemas.microsoft.com/office/drawing/2014/main" id="{78C69740-78B9-42AD-B156-24B7B83B0083}"/>
                </a:ext>
              </a:extLst>
            </p:cNvPr>
            <p:cNvSpPr/>
            <p:nvPr/>
          </p:nvSpPr>
          <p:spPr>
            <a:xfrm>
              <a:off x="776751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81DD75A5-07FE-4114-8ECB-1481C1776AFB}"/>
              </a:ext>
            </a:extLst>
          </p:cNvPr>
          <p:cNvGrpSpPr/>
          <p:nvPr/>
        </p:nvGrpSpPr>
        <p:grpSpPr>
          <a:xfrm>
            <a:off x="6723161" y="4699896"/>
            <a:ext cx="1442644" cy="588204"/>
            <a:chOff x="6723161" y="4699896"/>
            <a:chExt cx="1442644" cy="588204"/>
          </a:xfrm>
        </p:grpSpPr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CDE896C4-293F-4627-BDDC-450320B7EE00}"/>
                </a:ext>
              </a:extLst>
            </p:cNvPr>
            <p:cNvCxnSpPr>
              <a:cxnSpLocks/>
              <a:endCxn id="369" idx="6"/>
            </p:cNvCxnSpPr>
            <p:nvPr/>
          </p:nvCxnSpPr>
          <p:spPr>
            <a:xfrm flipH="1">
              <a:off x="7992725" y="5217042"/>
              <a:ext cx="173080" cy="7105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276325DF-C891-4372-9C60-B0C632AADB2A}"/>
                </a:ext>
              </a:extLst>
            </p:cNvPr>
            <p:cNvCxnSpPr>
              <a:cxnSpLocks/>
              <a:endCxn id="368" idx="7"/>
            </p:cNvCxnSpPr>
            <p:nvPr/>
          </p:nvCxnSpPr>
          <p:spPr>
            <a:xfrm flipH="1">
              <a:off x="7342125" y="5085184"/>
              <a:ext cx="805341" cy="129504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A714FBA8-2E1B-44E5-95CA-F1EA8F5F0A60}"/>
                </a:ext>
              </a:extLst>
            </p:cNvPr>
            <p:cNvCxnSpPr>
              <a:cxnSpLocks/>
              <a:endCxn id="367" idx="7"/>
            </p:cNvCxnSpPr>
            <p:nvPr/>
          </p:nvCxnSpPr>
          <p:spPr>
            <a:xfrm flipH="1">
              <a:off x="6723161" y="5029200"/>
              <a:ext cx="1389064" cy="18548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C57A88C9-2BA8-47EC-BF12-5027E5A0DAE8}"/>
                </a:ext>
              </a:extLst>
            </p:cNvPr>
            <p:cNvCxnSpPr>
              <a:cxnSpLocks/>
              <a:endCxn id="358" idx="5"/>
            </p:cNvCxnSpPr>
            <p:nvPr/>
          </p:nvCxnSpPr>
          <p:spPr>
            <a:xfrm flipH="1" flipV="1">
              <a:off x="6877902" y="4699896"/>
              <a:ext cx="1226570" cy="276365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756291EB-A3B4-4126-B92A-50365991CBB1}"/>
                </a:ext>
              </a:extLst>
            </p:cNvPr>
            <p:cNvCxnSpPr>
              <a:cxnSpLocks/>
              <a:endCxn id="359" idx="5"/>
            </p:cNvCxnSpPr>
            <p:nvPr/>
          </p:nvCxnSpPr>
          <p:spPr>
            <a:xfrm flipH="1" flipV="1">
              <a:off x="7496866" y="4699896"/>
              <a:ext cx="617231" cy="20898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687F1705-0CD3-41A7-AFC7-2E373FC8F7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79342" y="4730304"/>
              <a:ext cx="132882" cy="129504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8C5C62C-852A-41E9-9203-64E86564C321}"/>
              </a:ext>
            </a:extLst>
          </p:cNvPr>
          <p:cNvGrpSpPr/>
          <p:nvPr/>
        </p:nvGrpSpPr>
        <p:grpSpPr>
          <a:xfrm>
            <a:off x="6568420" y="4038280"/>
            <a:ext cx="4798960" cy="548158"/>
            <a:chOff x="6503658" y="4038280"/>
            <a:chExt cx="4748892" cy="548158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B1CF9EEF-83B2-48F4-98A0-977AAAC0460B}"/>
                </a:ext>
              </a:extLst>
            </p:cNvPr>
            <p:cNvGrpSpPr/>
            <p:nvPr/>
          </p:nvGrpSpPr>
          <p:grpSpPr>
            <a:xfrm>
              <a:off x="6503658" y="4038280"/>
              <a:ext cx="2139970" cy="514124"/>
              <a:chOff x="6503658" y="4038280"/>
              <a:chExt cx="2139970" cy="514124"/>
            </a:xfrm>
          </p:grpSpPr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86756669-DDC8-4624-9B14-AA581AC070FF}"/>
                  </a:ext>
                </a:extLst>
              </p:cNvPr>
              <p:cNvCxnSpPr>
                <a:cxnSpLocks/>
                <a:stCxn id="345" idx="1"/>
                <a:endCxn id="350" idx="5"/>
              </p:cNvCxnSpPr>
              <p:nvPr/>
            </p:nvCxnSpPr>
            <p:spPr>
              <a:xfrm flipH="1" flipV="1">
                <a:off x="7116164" y="4038280"/>
                <a:ext cx="1226303" cy="455177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C6FB3431-4AFF-4A37-86EC-99496950982C}"/>
                  </a:ext>
                </a:extLst>
              </p:cNvPr>
              <p:cNvCxnSpPr>
                <a:cxnSpLocks/>
                <a:endCxn id="349" idx="5"/>
              </p:cNvCxnSpPr>
              <p:nvPr/>
            </p:nvCxnSpPr>
            <p:spPr>
              <a:xfrm flipH="1" flipV="1">
                <a:off x="6503658" y="4038280"/>
                <a:ext cx="1751333" cy="514124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AFFDF773-11A3-4056-888B-C8714B4E88E6}"/>
                  </a:ext>
                </a:extLst>
              </p:cNvPr>
              <p:cNvCxnSpPr>
                <a:cxnSpLocks/>
                <a:endCxn id="351" idx="5"/>
              </p:cNvCxnSpPr>
              <p:nvPr/>
            </p:nvCxnSpPr>
            <p:spPr>
              <a:xfrm flipH="1" flipV="1">
                <a:off x="7728671" y="4038280"/>
                <a:ext cx="748477" cy="381096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ABEB4C05-2809-4E50-913F-BCE81CA4589D}"/>
                  </a:ext>
                </a:extLst>
              </p:cNvPr>
              <p:cNvCxnSpPr>
                <a:cxnSpLocks/>
                <a:endCxn id="352" idx="5"/>
              </p:cNvCxnSpPr>
              <p:nvPr/>
            </p:nvCxnSpPr>
            <p:spPr>
              <a:xfrm flipH="1" flipV="1">
                <a:off x="8341164" y="4038280"/>
                <a:ext cx="302464" cy="317024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7663B5CF-299D-465D-BE2E-6FC8E0283FD6}"/>
                </a:ext>
              </a:extLst>
            </p:cNvPr>
            <p:cNvCxnSpPr>
              <a:cxnSpLocks/>
              <a:endCxn id="353" idx="4"/>
            </p:cNvCxnSpPr>
            <p:nvPr/>
          </p:nvCxnSpPr>
          <p:spPr>
            <a:xfrm flipH="1" flipV="1">
              <a:off x="8878101" y="4068688"/>
              <a:ext cx="97376" cy="22440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64B38AD6-BB60-4109-8EAA-5FC8D3DA5395}"/>
                </a:ext>
              </a:extLst>
            </p:cNvPr>
            <p:cNvCxnSpPr>
              <a:cxnSpLocks/>
              <a:endCxn id="354" idx="4"/>
            </p:cNvCxnSpPr>
            <p:nvPr/>
          </p:nvCxnSpPr>
          <p:spPr>
            <a:xfrm flipV="1">
              <a:off x="9422824" y="4068688"/>
              <a:ext cx="67786" cy="242192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91731C0F-6AE6-4F53-8D08-4D62EBD530BA}"/>
                </a:ext>
              </a:extLst>
            </p:cNvPr>
            <p:cNvCxnSpPr>
              <a:cxnSpLocks/>
              <a:endCxn id="355" idx="3"/>
            </p:cNvCxnSpPr>
            <p:nvPr/>
          </p:nvCxnSpPr>
          <p:spPr>
            <a:xfrm flipV="1">
              <a:off x="9738155" y="4038280"/>
              <a:ext cx="289382" cy="398966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1114653F-59DB-43EE-A838-4DB4B38F5F6B}"/>
                </a:ext>
              </a:extLst>
            </p:cNvPr>
            <p:cNvCxnSpPr>
              <a:stCxn id="345" idx="7"/>
              <a:endCxn id="356" idx="3"/>
            </p:cNvCxnSpPr>
            <p:nvPr/>
          </p:nvCxnSpPr>
          <p:spPr>
            <a:xfrm flipV="1">
              <a:off x="9855664" y="4038280"/>
              <a:ext cx="784379" cy="455177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5FF38FF5-90DB-4AF6-ADE6-221929D1A2F1}"/>
                </a:ext>
              </a:extLst>
            </p:cNvPr>
            <p:cNvCxnSpPr>
              <a:cxnSpLocks/>
              <a:endCxn id="357" idx="3"/>
            </p:cNvCxnSpPr>
            <p:nvPr/>
          </p:nvCxnSpPr>
          <p:spPr>
            <a:xfrm flipV="1">
              <a:off x="10004851" y="4038280"/>
              <a:ext cx="1247699" cy="54815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0690EBCF-E6B0-48B9-BA9F-54C192199B17}"/>
              </a:ext>
            </a:extLst>
          </p:cNvPr>
          <p:cNvGrpSpPr/>
          <p:nvPr/>
        </p:nvGrpSpPr>
        <p:grpSpPr>
          <a:xfrm>
            <a:off x="7032643" y="5306368"/>
            <a:ext cx="4767324" cy="643347"/>
            <a:chOff x="7032643" y="5306368"/>
            <a:chExt cx="4767324" cy="643347"/>
          </a:xfrm>
        </p:grpSpPr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95BFCF8-7ADB-4788-91E9-56B7E5C32E66}"/>
                </a:ext>
              </a:extLst>
            </p:cNvPr>
            <p:cNvCxnSpPr>
              <a:cxnSpLocks/>
              <a:endCxn id="376" idx="7"/>
            </p:cNvCxnSpPr>
            <p:nvPr/>
          </p:nvCxnSpPr>
          <p:spPr>
            <a:xfrm flipH="1">
              <a:off x="7032643" y="5306368"/>
              <a:ext cx="1221337" cy="569935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88BDFE25-252B-4DE5-B03E-367C9D9225BC}"/>
                </a:ext>
              </a:extLst>
            </p:cNvPr>
            <p:cNvCxnSpPr>
              <a:cxnSpLocks/>
              <a:endCxn id="377" idx="7"/>
            </p:cNvCxnSpPr>
            <p:nvPr/>
          </p:nvCxnSpPr>
          <p:spPr>
            <a:xfrm flipH="1">
              <a:off x="7651607" y="5399335"/>
              <a:ext cx="690138" cy="47696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D0945C03-3C1A-49A4-BE89-F97E01F8653E}"/>
                </a:ext>
              </a:extLst>
            </p:cNvPr>
            <p:cNvCxnSpPr>
              <a:stCxn id="345" idx="3"/>
              <a:endCxn id="378" idx="0"/>
            </p:cNvCxnSpPr>
            <p:nvPr/>
          </p:nvCxnSpPr>
          <p:spPr>
            <a:xfrm flipH="1">
              <a:off x="8194195" y="5460887"/>
              <a:ext cx="232421" cy="385008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D72F25D1-06D5-4805-96AB-EF49E23ECBF5}"/>
                </a:ext>
              </a:extLst>
            </p:cNvPr>
            <p:cNvCxnSpPr>
              <a:cxnSpLocks/>
              <a:endCxn id="379" idx="0"/>
            </p:cNvCxnSpPr>
            <p:nvPr/>
          </p:nvCxnSpPr>
          <p:spPr>
            <a:xfrm flipH="1">
              <a:off x="8813159" y="5668595"/>
              <a:ext cx="132604" cy="177300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D02D5158-D878-40CF-A345-8585683EAC29}"/>
                </a:ext>
              </a:extLst>
            </p:cNvPr>
            <p:cNvCxnSpPr>
              <a:stCxn id="345" idx="4"/>
              <a:endCxn id="380" idx="0"/>
            </p:cNvCxnSpPr>
            <p:nvPr/>
          </p:nvCxnSpPr>
          <p:spPr>
            <a:xfrm>
              <a:off x="9191192" y="5661248"/>
              <a:ext cx="240931" cy="184647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438FD2B2-B1C0-4E5D-859C-9BAA35BFB7D8}"/>
                </a:ext>
              </a:extLst>
            </p:cNvPr>
            <p:cNvCxnSpPr>
              <a:cxnSpLocks/>
              <a:endCxn id="381" idx="0"/>
            </p:cNvCxnSpPr>
            <p:nvPr/>
          </p:nvCxnSpPr>
          <p:spPr>
            <a:xfrm>
              <a:off x="9799378" y="5557360"/>
              <a:ext cx="251709" cy="288535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0A45BAF3-27C3-4328-8581-E05888795D44}"/>
                </a:ext>
              </a:extLst>
            </p:cNvPr>
            <p:cNvCxnSpPr>
              <a:cxnSpLocks/>
              <a:endCxn id="382" idx="1"/>
            </p:cNvCxnSpPr>
            <p:nvPr/>
          </p:nvCxnSpPr>
          <p:spPr>
            <a:xfrm>
              <a:off x="9932298" y="5499100"/>
              <a:ext cx="661377" cy="377203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9DA10DEF-0752-44C8-8F64-C155DB98A2C1}"/>
                </a:ext>
              </a:extLst>
            </p:cNvPr>
            <p:cNvCxnSpPr>
              <a:stCxn id="345" idx="5"/>
              <a:endCxn id="383" idx="1"/>
            </p:cNvCxnSpPr>
            <p:nvPr/>
          </p:nvCxnSpPr>
          <p:spPr>
            <a:xfrm>
              <a:off x="9955767" y="5460887"/>
              <a:ext cx="1256872" cy="415416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C77BAA8A-BD53-4390-A186-6291B07B15EB}"/>
                </a:ext>
              </a:extLst>
            </p:cNvPr>
            <p:cNvCxnSpPr>
              <a:cxnSpLocks/>
              <a:endCxn id="384" idx="2"/>
            </p:cNvCxnSpPr>
            <p:nvPr/>
          </p:nvCxnSpPr>
          <p:spPr>
            <a:xfrm>
              <a:off x="10012680" y="5394960"/>
              <a:ext cx="1787287" cy="554755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47BA5D90-6C56-4E27-8349-558C1B626EE7}"/>
              </a:ext>
            </a:extLst>
          </p:cNvPr>
          <p:cNvGrpSpPr/>
          <p:nvPr/>
        </p:nvGrpSpPr>
        <p:grpSpPr>
          <a:xfrm>
            <a:off x="10121181" y="4626484"/>
            <a:ext cx="1555681" cy="735028"/>
            <a:chOff x="10121181" y="4626484"/>
            <a:chExt cx="1555681" cy="735028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5834B1F-9820-486F-B065-DE9131B73868}"/>
                </a:ext>
              </a:extLst>
            </p:cNvPr>
            <p:cNvGrpSpPr/>
            <p:nvPr/>
          </p:nvGrpSpPr>
          <p:grpSpPr>
            <a:xfrm>
              <a:off x="10178716" y="4626484"/>
              <a:ext cx="1498146" cy="588204"/>
              <a:chOff x="10178716" y="4626484"/>
              <a:chExt cx="1498146" cy="588204"/>
            </a:xfrm>
          </p:grpSpPr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2D058637-401A-478B-8652-BA6B5A1C7166}"/>
                  </a:ext>
                </a:extLst>
              </p:cNvPr>
              <p:cNvCxnSpPr>
                <a:cxnSpLocks/>
                <a:endCxn id="364" idx="2"/>
              </p:cNvCxnSpPr>
              <p:nvPr/>
            </p:nvCxnSpPr>
            <p:spPr>
              <a:xfrm flipV="1">
                <a:off x="10178716" y="4626484"/>
                <a:ext cx="228582" cy="46581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859FF27D-67EA-41A4-B4DD-968EC1C64DA5}"/>
                  </a:ext>
                </a:extLst>
              </p:cNvPr>
              <p:cNvCxnSpPr>
                <a:cxnSpLocks/>
                <a:endCxn id="365" idx="3"/>
              </p:cNvCxnSpPr>
              <p:nvPr/>
            </p:nvCxnSpPr>
            <p:spPr>
              <a:xfrm flipV="1">
                <a:off x="10263963" y="4699896"/>
                <a:ext cx="793935" cy="148551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357505CB-C731-4523-9D68-959B888A88E7}"/>
                  </a:ext>
                </a:extLst>
              </p:cNvPr>
              <p:cNvCxnSpPr>
                <a:cxnSpLocks/>
                <a:endCxn id="366" idx="3"/>
              </p:cNvCxnSpPr>
              <p:nvPr/>
            </p:nvCxnSpPr>
            <p:spPr>
              <a:xfrm flipV="1">
                <a:off x="10263963" y="4699896"/>
                <a:ext cx="1412899" cy="226523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3DF8AFD1-9846-467F-81EF-667216290365}"/>
                  </a:ext>
                </a:extLst>
              </p:cNvPr>
              <p:cNvCxnSpPr>
                <a:cxnSpLocks/>
                <a:stCxn id="345" idx="6"/>
                <a:endCxn id="375" idx="1"/>
              </p:cNvCxnSpPr>
              <p:nvPr/>
            </p:nvCxnSpPr>
            <p:spPr>
              <a:xfrm>
                <a:off x="10272464" y="4977172"/>
                <a:ext cx="1249657" cy="237516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4E05EF73-0BFB-47CB-81CC-10A9688A8D32}"/>
                  </a:ext>
                </a:extLst>
              </p:cNvPr>
              <p:cNvCxnSpPr>
                <a:cxnSpLocks/>
                <a:endCxn id="374" idx="1"/>
              </p:cNvCxnSpPr>
              <p:nvPr/>
            </p:nvCxnSpPr>
            <p:spPr>
              <a:xfrm>
                <a:off x="10263963" y="5068186"/>
                <a:ext cx="639194" cy="146502"/>
              </a:xfrm>
              <a:prstGeom prst="line">
                <a:avLst/>
              </a:prstGeom>
              <a:ln w="127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CAC18DB4-7DA8-4C57-82ED-9918538D2DE8}"/>
                </a:ext>
              </a:extLst>
            </p:cNvPr>
            <p:cNvCxnSpPr>
              <a:cxnSpLocks/>
              <a:endCxn id="373" idx="3"/>
            </p:cNvCxnSpPr>
            <p:nvPr/>
          </p:nvCxnSpPr>
          <p:spPr>
            <a:xfrm>
              <a:off x="10121181" y="5359841"/>
              <a:ext cx="163012" cy="1671"/>
            </a:xfrm>
            <a:prstGeom prst="line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4D0301C-E6A4-6A47-ADAB-96A4768428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Recap: Breaking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Bits Barrier </a:t>
                </a:r>
              </a:p>
            </p:txBody>
          </p:sp>
        </mc:Choice>
        <mc:Fallback xmlns=""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4D0301C-E6A4-6A47-ADAB-96A4768428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5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40CABCA-63BB-284D-B5FF-A92658CAE04A}"/>
              </a:ext>
            </a:extLst>
          </p:cNvPr>
          <p:cNvGrpSpPr/>
          <p:nvPr/>
        </p:nvGrpSpPr>
        <p:grpSpPr>
          <a:xfrm>
            <a:off x="371364" y="3924628"/>
            <a:ext cx="5415935" cy="2025087"/>
            <a:chOff x="371364" y="3924628"/>
            <a:chExt cx="5415935" cy="2025087"/>
          </a:xfrm>
        </p:grpSpPr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A6AB66ED-968A-9045-B9B9-A7DBAFB30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65" y="4626484"/>
              <a:ext cx="589317" cy="58820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78FA51A6-5D24-0748-BFC5-140E2C4C97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6347" y="5949715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1123DA09-4004-6242-A8CD-B203B08ACA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0328" y="4068688"/>
              <a:ext cx="309482" cy="45397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CC1806AC-3518-D342-B1BC-97F6A7D2EF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858" y="4626484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73AEF12A-CC72-284B-8F9F-5A3D857292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4551" y="5391920"/>
              <a:ext cx="309482" cy="453975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449C62CC-FBBE-D14C-BD1D-13A73FE66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409" y="4699896"/>
              <a:ext cx="620953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BC636A5C-2A86-E649-9EBB-A1D96A4507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6186" y="4699896"/>
              <a:ext cx="387847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0DEA6626-4ACC-A741-B210-DC9184F6F0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566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AB1F69D3-89C9-154F-BE5E-EE6EB2694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773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13F7B4EF-C216-A64F-B231-ABD401796C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078" y="4068688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6A5FE484-AA94-604C-AECE-BBC9018347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7301" y="4626484"/>
              <a:ext cx="589317" cy="58820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4C7C07F4-A381-CC4F-8E42-0851A9BDC9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7301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0FA2CBDF-5390-924D-9D3B-6FECF27A5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16265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2FB38ABE-077E-5D45-BFCE-68E7C7F1C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6865" y="5288100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C1F8F0B1-F546-E44D-B0F4-8B5EC8F0BAE0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8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84ECD85A-F028-5D43-88DA-17C827555D5E}"/>
                </a:ext>
              </a:extLst>
            </p:cNvPr>
            <p:cNvCxnSpPr>
              <a:cxnSpLocks/>
            </p:cNvCxnSpPr>
            <p:nvPr/>
          </p:nvCxnSpPr>
          <p:spPr>
            <a:xfrm>
              <a:off x="5399452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06DB3E79-AF32-5C47-9B32-DB50E675FB4A}"/>
                </a:ext>
              </a:extLst>
            </p:cNvPr>
            <p:cNvCxnSpPr>
              <a:cxnSpLocks/>
            </p:cNvCxnSpPr>
            <p:nvPr/>
          </p:nvCxnSpPr>
          <p:spPr>
            <a:xfrm>
              <a:off x="4161524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C3410F2C-98DB-E140-B53D-D3C7CFA9B2CD}"/>
                </a:ext>
              </a:extLst>
            </p:cNvPr>
            <p:cNvCxnSpPr>
              <a:cxnSpLocks/>
            </p:cNvCxnSpPr>
            <p:nvPr/>
          </p:nvCxnSpPr>
          <p:spPr>
            <a:xfrm>
              <a:off x="2304632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7DF92B08-B5FE-7940-AAC1-9D09C3B6DE0A}"/>
                </a:ext>
              </a:extLst>
            </p:cNvPr>
            <p:cNvCxnSpPr>
              <a:cxnSpLocks/>
            </p:cNvCxnSpPr>
            <p:nvPr/>
          </p:nvCxnSpPr>
          <p:spPr>
            <a:xfrm>
              <a:off x="447740" y="4038280"/>
              <a:ext cx="775694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4C3364E9-476D-F441-88B1-D7B194A3019F}"/>
                </a:ext>
              </a:extLst>
            </p:cNvPr>
            <p:cNvCxnSpPr>
              <a:cxnSpLocks/>
            </p:cNvCxnSpPr>
            <p:nvPr/>
          </p:nvCxnSpPr>
          <p:spPr>
            <a:xfrm>
              <a:off x="1407822" y="4626484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2D324DC1-3AD2-F546-A375-C51A921F65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7222" y="4699896"/>
              <a:ext cx="311471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87A665B6-ED03-1B4D-9CA2-A489D277A3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481" y="5361512"/>
              <a:ext cx="775694" cy="514791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4E17367F-C2E9-644D-9747-C0A879D47203}"/>
                </a:ext>
              </a:extLst>
            </p:cNvPr>
            <p:cNvCxnSpPr>
              <a:cxnSpLocks/>
            </p:cNvCxnSpPr>
            <p:nvPr/>
          </p:nvCxnSpPr>
          <p:spPr>
            <a:xfrm>
              <a:off x="943599" y="5949715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24FB36C6-1CE8-C84B-9688-297CD5CCF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7656" y="5902836"/>
              <a:ext cx="419483" cy="4644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A64770D2-2297-5040-AC45-A8C454682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3515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D38CDB3D-6D43-384E-8512-E59A45525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855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D3941D84-83BB-964F-A35C-40A63FD05A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740" y="3924628"/>
              <a:ext cx="429834" cy="842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4C5CC5E4-3150-9145-A287-3510875968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150" y="4038280"/>
              <a:ext cx="156730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E0F0EA05-E6C9-6841-AAF8-7E650CF0D9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4114" y="4699896"/>
              <a:ext cx="311471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2918DA83-81B0-C343-9DD6-D68BA88EB8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0925" y="4699896"/>
              <a:ext cx="78365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B8FEE907-D2DE-9F4C-9A9E-79AAC8A80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1961" y="4730304"/>
              <a:ext cx="154741" cy="45397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735863B7-2B5D-B045-8B5B-BC61B3BFDD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7056" y="4553072"/>
              <a:ext cx="442234" cy="3314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F2BD80DD-CA7C-9248-B5A2-F966E94510B1}"/>
                </a:ext>
              </a:extLst>
            </p:cNvPr>
            <p:cNvCxnSpPr>
              <a:cxnSpLocks/>
            </p:cNvCxnSpPr>
            <p:nvPr/>
          </p:nvCxnSpPr>
          <p:spPr>
            <a:xfrm>
              <a:off x="2645750" y="4626484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786B99C3-ABD6-4742-8E5D-9BB7A55C9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5747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40FBD478-D3E7-EC4C-B665-38BE328352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4711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3AC99936-73F3-6B4C-9A18-5B3963622B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2558" y="4730304"/>
              <a:ext cx="154741" cy="1115591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2A95546D-0E82-144F-B2C6-E8255E2C6A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12124" y="3964868"/>
              <a:ext cx="712422" cy="66161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6A4E17D-5B70-3A40-AC2C-4D17684B79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4033" y="4730304"/>
              <a:ext cx="154741" cy="4539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61851AE-8CBA-D64B-BA23-5A49A42B8943}"/>
                </a:ext>
              </a:extLst>
            </p:cNvPr>
            <p:cNvCxnSpPr>
              <a:cxnSpLocks/>
            </p:cNvCxnSpPr>
            <p:nvPr/>
          </p:nvCxnSpPr>
          <p:spPr>
            <a:xfrm>
              <a:off x="2800491" y="5949715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7D703F58-26F9-594A-B44A-E1B153CEE6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9373" y="5361512"/>
              <a:ext cx="156730" cy="51479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5BD02970-0B5A-CD43-B740-600A11680093}"/>
                </a:ext>
              </a:extLst>
            </p:cNvPr>
            <p:cNvCxnSpPr>
              <a:cxnSpLocks/>
            </p:cNvCxnSpPr>
            <p:nvPr/>
          </p:nvCxnSpPr>
          <p:spPr>
            <a:xfrm>
              <a:off x="3001961" y="5391920"/>
              <a:ext cx="309482" cy="45397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37C643FB-ACA1-D047-8A60-23786BA16379}"/>
                </a:ext>
              </a:extLst>
            </p:cNvPr>
            <p:cNvCxnSpPr>
              <a:cxnSpLocks/>
            </p:cNvCxnSpPr>
            <p:nvPr/>
          </p:nvCxnSpPr>
          <p:spPr>
            <a:xfrm>
              <a:off x="3109973" y="5288100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E057ED8-080E-B840-9F80-7EEC547921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3160" y="3964868"/>
              <a:ext cx="744058" cy="5882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58EF0EBE-8337-A643-918C-B2CE6C7F1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9889" y="4730304"/>
              <a:ext cx="154741" cy="4539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5DB72D34-D607-794B-A145-2363A8501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407" y="5361512"/>
              <a:ext cx="233106" cy="4843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EB8D2C4D-2A53-E944-BF30-5144D9E93828}"/>
                </a:ext>
              </a:extLst>
            </p:cNvPr>
            <p:cNvCxnSpPr>
              <a:cxnSpLocks/>
            </p:cNvCxnSpPr>
            <p:nvPr/>
          </p:nvCxnSpPr>
          <p:spPr>
            <a:xfrm>
              <a:off x="634117" y="5288100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F1CFDFDB-EB0F-E84C-8168-1EA9F07640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8858" y="4626484"/>
              <a:ext cx="898799" cy="5882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6410EB7-6B7E-5948-BD29-B524FA8EC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1364" y="4068688"/>
              <a:ext cx="154741" cy="11155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999FE803-DDAE-1446-B8AF-D9C001AFB4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7778" y="401564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00B113AA-71C7-4B45-B324-8111E5E62C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09053" y="5361511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FF82911E-EAD0-874C-86F5-8D3FD33443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9810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A006014-70F1-6547-9656-BCE6A2899B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625" y="536916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D8966E7F-7B31-5144-8CFB-63C5A00EA4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1805" y="4678394"/>
              <a:ext cx="393434" cy="50588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F091B594-2493-5847-A694-9AEBCB83FF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0941" y="5339149"/>
              <a:ext cx="273610" cy="50674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>
              <a:extLst>
                <a:ext uri="{FF2B5EF4-FFF2-40B4-BE49-F238E27FC236}">
                  <a16:creationId xmlns:a16="http://schemas.microsoft.com/office/drawing/2014/main" id="{B8EF6B8D-B87A-9843-9501-80F67AB809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4279" y="5374252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>
              <a:extLst>
                <a:ext uri="{FF2B5EF4-FFF2-40B4-BE49-F238E27FC236}">
                  <a16:creationId xmlns:a16="http://schemas.microsoft.com/office/drawing/2014/main" id="{B73D6D96-4276-8A49-A64A-7E6B99D8F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2997" y="4705496"/>
              <a:ext cx="126256" cy="4787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28055021-B800-1748-80BA-560875350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2634" y="404294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id="{F66826E3-87F7-3549-9B6D-33AFE9F771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1271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Arrow Connector 282">
              <a:extLst>
                <a:ext uri="{FF2B5EF4-FFF2-40B4-BE49-F238E27FC236}">
                  <a16:creationId xmlns:a16="http://schemas.microsoft.com/office/drawing/2014/main" id="{639D384D-B16B-C64C-A1BA-FB1E8BE52C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6953" y="5331455"/>
              <a:ext cx="777078" cy="54484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60497632-9A90-3849-A40D-DC817F8E4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7901" y="5288100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CEDADD36-C066-B64B-844F-1A58C9858A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558" y="4049569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Arrow Connector 287">
              <a:extLst>
                <a:ext uri="{FF2B5EF4-FFF2-40B4-BE49-F238E27FC236}">
                  <a16:creationId xmlns:a16="http://schemas.microsoft.com/office/drawing/2014/main" id="{D33D7D33-8C28-6B41-BD80-DF7F9ADD1E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6268" y="3964868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7" grpId="0" uiExpand="1" build="p"/>
      <p:bldP spid="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53A2829-AF33-4665-BF83-34C85A2244DD}"/>
                  </a:ext>
                </a:extLst>
              </p:cNvPr>
              <p:cNvSpPr/>
              <p:nvPr/>
            </p:nvSpPr>
            <p:spPr>
              <a:xfrm>
                <a:off x="926252" y="1554410"/>
                <a:ext cx="5385164" cy="1830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Approach 1:</a:t>
                </a:r>
                <a:r>
                  <a:rPr lang="en-US" sz="2200" dirty="0"/>
                  <a:t>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[KS09, KS10, KLST11]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Everyone talks, but only to a few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Per-party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2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Total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No setup, no crypto</a:t>
                </a:r>
              </a:p>
            </p:txBody>
          </p:sp>
        </mc:Choice>
        <mc:Fallback xmlns="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53A2829-AF33-4665-BF83-34C85A2244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52" y="1554410"/>
                <a:ext cx="5385164" cy="1830309"/>
              </a:xfrm>
              <a:prstGeom prst="rect">
                <a:avLst/>
              </a:prstGeom>
              <a:blipFill>
                <a:blip r:embed="rId3"/>
                <a:stretch>
                  <a:fillRect l="-1412" t="-2069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4D0301C-E6A4-6A47-ADAB-96A4768428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Recap: Breaking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Bits Barrier </a:t>
                </a:r>
              </a:p>
            </p:txBody>
          </p:sp>
        </mc:Choice>
        <mc:Fallback xmlns=""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4D0301C-E6A4-6A47-ADAB-96A4768428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5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A346909-47E0-944A-A4FE-EDDB52AB92DF}"/>
                  </a:ext>
                </a:extLst>
              </p:cNvPr>
              <p:cNvSpPr/>
              <p:nvPr/>
            </p:nvSpPr>
            <p:spPr>
              <a:xfrm>
                <a:off x="6590337" y="1554410"/>
                <a:ext cx="5385164" cy="1116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sz="2200" dirty="0">
                    <a:solidFill>
                      <a:schemeClr val="accent1"/>
                    </a:solidFill>
                  </a:rPr>
                  <a:t>[Boyle, Goldwasser, </a:t>
                </a:r>
                <a:r>
                  <a:rPr lang="en-US" sz="2200" dirty="0" err="1">
                    <a:solidFill>
                      <a:schemeClr val="accent1"/>
                    </a:solidFill>
                  </a:rPr>
                  <a:t>Tessaro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 ‘13]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Approach 1 + crypto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i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 locality</a:t>
                </a:r>
                <a:endParaRPr lang="en-US" sz="2200" dirty="0">
                  <a:solidFill>
                    <a:srgbClr val="241AE4"/>
                  </a:solidFill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Every party talks to polylog neighbors</a:t>
                </a:r>
              </a:p>
            </p:txBody>
          </p:sp>
        </mc:Choice>
        <mc:Fallback xmlns="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A346909-47E0-944A-A4FE-EDDB52AB92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337" y="1554410"/>
                <a:ext cx="5385164" cy="1116396"/>
              </a:xfrm>
              <a:prstGeom prst="rect">
                <a:avLst/>
              </a:prstGeom>
              <a:blipFill>
                <a:blip r:embed="rId6"/>
                <a:stretch>
                  <a:fillRect l="-1176" t="-3371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Rectangle 168">
            <a:extLst>
              <a:ext uri="{FF2B5EF4-FFF2-40B4-BE49-F238E27FC236}">
                <a16:creationId xmlns:a16="http://schemas.microsoft.com/office/drawing/2014/main" id="{EC3C5715-90B6-3441-A8FE-870AD31C7C9A}"/>
              </a:ext>
            </a:extLst>
          </p:cNvPr>
          <p:cNvSpPr/>
          <p:nvPr/>
        </p:nvSpPr>
        <p:spPr>
          <a:xfrm>
            <a:off x="47328" y="6349655"/>
            <a:ext cx="12144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1500" dirty="0"/>
          </a:p>
          <a:p>
            <a:pPr algn="l" rtl="0"/>
            <a:r>
              <a:rPr lang="en-US" sz="1500" dirty="0">
                <a:solidFill>
                  <a:schemeClr val="accent1"/>
                </a:solidFill>
              </a:rPr>
              <a:t>[BGT13] </a:t>
            </a:r>
            <a:r>
              <a:rPr lang="en-US" sz="1500" dirty="0"/>
              <a:t>Boyle, Goldwasser, </a:t>
            </a:r>
            <a:r>
              <a:rPr lang="en-US" sz="1500" dirty="0" err="1"/>
              <a:t>Tessaro</a:t>
            </a:r>
            <a:r>
              <a:rPr lang="en-US" sz="1500" dirty="0"/>
              <a:t>: Communication Locality in Secure Multi-party Computation - How to Run Sublinear Algorithms in a Distributed Setting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656D942-DBA5-2142-AEF8-CFE0DDDA6031}"/>
              </a:ext>
            </a:extLst>
          </p:cNvPr>
          <p:cNvGrpSpPr/>
          <p:nvPr/>
        </p:nvGrpSpPr>
        <p:grpSpPr>
          <a:xfrm>
            <a:off x="263352" y="3861048"/>
            <a:ext cx="5631959" cy="2192487"/>
            <a:chOff x="2351584" y="2332757"/>
            <a:chExt cx="5631959" cy="2192487"/>
          </a:xfrm>
        </p:grpSpPr>
        <p:sp>
          <p:nvSpPr>
            <p:cNvPr id="93" name="Flowchart: Connector 208">
              <a:extLst>
                <a:ext uri="{FF2B5EF4-FFF2-40B4-BE49-F238E27FC236}">
                  <a16:creationId xmlns:a16="http://schemas.microsoft.com/office/drawing/2014/main" id="{134DA3A8-4B9E-1443-8354-D98C52E40344}"/>
                </a:ext>
              </a:extLst>
            </p:cNvPr>
            <p:cNvSpPr/>
            <p:nvPr/>
          </p:nvSpPr>
          <p:spPr>
            <a:xfrm>
              <a:off x="235158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4" name="Flowchart: Connector 209">
              <a:extLst>
                <a:ext uri="{FF2B5EF4-FFF2-40B4-BE49-F238E27FC236}">
                  <a16:creationId xmlns:a16="http://schemas.microsoft.com/office/drawing/2014/main" id="{BB09A85E-57AE-3A4C-BD38-19B446B23F66}"/>
                </a:ext>
              </a:extLst>
            </p:cNvPr>
            <p:cNvSpPr/>
            <p:nvPr/>
          </p:nvSpPr>
          <p:spPr>
            <a:xfrm>
              <a:off x="297054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5" name="Flowchart: Connector 210">
              <a:extLst>
                <a:ext uri="{FF2B5EF4-FFF2-40B4-BE49-F238E27FC236}">
                  <a16:creationId xmlns:a16="http://schemas.microsoft.com/office/drawing/2014/main" id="{B02D9DE5-2B04-0E4C-BBBB-4F8C4F187E9B}"/>
                </a:ext>
              </a:extLst>
            </p:cNvPr>
            <p:cNvSpPr/>
            <p:nvPr/>
          </p:nvSpPr>
          <p:spPr>
            <a:xfrm>
              <a:off x="358951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6" name="Flowchart: Connector 211">
              <a:extLst>
                <a:ext uri="{FF2B5EF4-FFF2-40B4-BE49-F238E27FC236}">
                  <a16:creationId xmlns:a16="http://schemas.microsoft.com/office/drawing/2014/main" id="{C0DE8E68-58E7-614D-8571-FE808CC26051}"/>
                </a:ext>
              </a:extLst>
            </p:cNvPr>
            <p:cNvSpPr/>
            <p:nvPr/>
          </p:nvSpPr>
          <p:spPr>
            <a:xfrm>
              <a:off x="420847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7" name="Flowchart: Connector 212">
              <a:extLst>
                <a:ext uri="{FF2B5EF4-FFF2-40B4-BE49-F238E27FC236}">
                  <a16:creationId xmlns:a16="http://schemas.microsoft.com/office/drawing/2014/main" id="{0355221B-EACE-264B-9D13-F8E4898D182F}"/>
                </a:ext>
              </a:extLst>
            </p:cNvPr>
            <p:cNvSpPr/>
            <p:nvPr/>
          </p:nvSpPr>
          <p:spPr>
            <a:xfrm>
              <a:off x="4827440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8" name="Flowchart: Connector 213">
              <a:extLst>
                <a:ext uri="{FF2B5EF4-FFF2-40B4-BE49-F238E27FC236}">
                  <a16:creationId xmlns:a16="http://schemas.microsoft.com/office/drawing/2014/main" id="{104F971D-DA21-D143-822A-857F1DC8A64F}"/>
                </a:ext>
              </a:extLst>
            </p:cNvPr>
            <p:cNvSpPr/>
            <p:nvPr/>
          </p:nvSpPr>
          <p:spPr>
            <a:xfrm>
              <a:off x="544640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9" name="Flowchart: Connector 214">
              <a:extLst>
                <a:ext uri="{FF2B5EF4-FFF2-40B4-BE49-F238E27FC236}">
                  <a16:creationId xmlns:a16="http://schemas.microsoft.com/office/drawing/2014/main" id="{12593104-2DD6-7742-8636-CB251823B0E3}"/>
                </a:ext>
              </a:extLst>
            </p:cNvPr>
            <p:cNvSpPr/>
            <p:nvPr/>
          </p:nvSpPr>
          <p:spPr>
            <a:xfrm>
              <a:off x="606536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0" name="Flowchart: Connector 215">
              <a:extLst>
                <a:ext uri="{FF2B5EF4-FFF2-40B4-BE49-F238E27FC236}">
                  <a16:creationId xmlns:a16="http://schemas.microsoft.com/office/drawing/2014/main" id="{F8BC9649-2AC8-3A4E-B9AF-43B29F9761C3}"/>
                </a:ext>
              </a:extLst>
            </p:cNvPr>
            <p:cNvSpPr/>
            <p:nvPr/>
          </p:nvSpPr>
          <p:spPr>
            <a:xfrm>
              <a:off x="668433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1" name="Flowchart: Connector 216">
              <a:extLst>
                <a:ext uri="{FF2B5EF4-FFF2-40B4-BE49-F238E27FC236}">
                  <a16:creationId xmlns:a16="http://schemas.microsoft.com/office/drawing/2014/main" id="{FABF7329-A46C-9F4A-8D91-754E28A62E75}"/>
                </a:ext>
              </a:extLst>
            </p:cNvPr>
            <p:cNvSpPr/>
            <p:nvPr/>
          </p:nvSpPr>
          <p:spPr>
            <a:xfrm>
              <a:off x="730329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2" name="Flowchart: Connector 217">
              <a:extLst>
                <a:ext uri="{FF2B5EF4-FFF2-40B4-BE49-F238E27FC236}">
                  <a16:creationId xmlns:a16="http://schemas.microsoft.com/office/drawing/2014/main" id="{2947FFBD-B25E-6F41-A385-0B17A1124C86}"/>
                </a:ext>
              </a:extLst>
            </p:cNvPr>
            <p:cNvSpPr/>
            <p:nvPr/>
          </p:nvSpPr>
          <p:spPr>
            <a:xfrm>
              <a:off x="266106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3" name="Flowchart: Connector 218">
              <a:extLst>
                <a:ext uri="{FF2B5EF4-FFF2-40B4-BE49-F238E27FC236}">
                  <a16:creationId xmlns:a16="http://schemas.microsoft.com/office/drawing/2014/main" id="{C7CB5B19-C598-F847-B8CE-E6F258C67D32}"/>
                </a:ext>
              </a:extLst>
            </p:cNvPr>
            <p:cNvSpPr/>
            <p:nvPr/>
          </p:nvSpPr>
          <p:spPr>
            <a:xfrm>
              <a:off x="328003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4" name="Flowchart: Connector 219">
              <a:extLst>
                <a:ext uri="{FF2B5EF4-FFF2-40B4-BE49-F238E27FC236}">
                  <a16:creationId xmlns:a16="http://schemas.microsoft.com/office/drawing/2014/main" id="{7458412D-4619-D94A-AB03-674607DEDB74}"/>
                </a:ext>
              </a:extLst>
            </p:cNvPr>
            <p:cNvSpPr/>
            <p:nvPr/>
          </p:nvSpPr>
          <p:spPr>
            <a:xfrm>
              <a:off x="389899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5" name="Flowchart: Connector 220">
              <a:extLst>
                <a:ext uri="{FF2B5EF4-FFF2-40B4-BE49-F238E27FC236}">
                  <a16:creationId xmlns:a16="http://schemas.microsoft.com/office/drawing/2014/main" id="{123F8F8D-C9B7-824F-BB7F-E6BA4603C274}"/>
                </a:ext>
              </a:extLst>
            </p:cNvPr>
            <p:cNvSpPr/>
            <p:nvPr/>
          </p:nvSpPr>
          <p:spPr>
            <a:xfrm>
              <a:off x="451795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6" name="Flowchart: Connector 221">
              <a:extLst>
                <a:ext uri="{FF2B5EF4-FFF2-40B4-BE49-F238E27FC236}">
                  <a16:creationId xmlns:a16="http://schemas.microsoft.com/office/drawing/2014/main" id="{A2522727-9750-CB4E-B878-6068DA8F9BD0}"/>
                </a:ext>
              </a:extLst>
            </p:cNvPr>
            <p:cNvSpPr/>
            <p:nvPr/>
          </p:nvSpPr>
          <p:spPr>
            <a:xfrm>
              <a:off x="5136922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7" name="Flowchart: Connector 222">
              <a:extLst>
                <a:ext uri="{FF2B5EF4-FFF2-40B4-BE49-F238E27FC236}">
                  <a16:creationId xmlns:a16="http://schemas.microsoft.com/office/drawing/2014/main" id="{35E78BFB-48F0-CB41-AFD7-20DC200C448C}"/>
                </a:ext>
              </a:extLst>
            </p:cNvPr>
            <p:cNvSpPr/>
            <p:nvPr/>
          </p:nvSpPr>
          <p:spPr>
            <a:xfrm>
              <a:off x="575588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8" name="Flowchart: Connector 223">
              <a:extLst>
                <a:ext uri="{FF2B5EF4-FFF2-40B4-BE49-F238E27FC236}">
                  <a16:creationId xmlns:a16="http://schemas.microsoft.com/office/drawing/2014/main" id="{282A1877-E9AC-4847-99B5-D77BDBE102C2}"/>
                </a:ext>
              </a:extLst>
            </p:cNvPr>
            <p:cNvSpPr/>
            <p:nvPr/>
          </p:nvSpPr>
          <p:spPr>
            <a:xfrm>
              <a:off x="637485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9" name="Flowchart: Connector 224">
              <a:extLst>
                <a:ext uri="{FF2B5EF4-FFF2-40B4-BE49-F238E27FC236}">
                  <a16:creationId xmlns:a16="http://schemas.microsoft.com/office/drawing/2014/main" id="{279675B9-6EFE-114D-89BD-3E5C7FC5C0C3}"/>
                </a:ext>
              </a:extLst>
            </p:cNvPr>
            <p:cNvSpPr/>
            <p:nvPr/>
          </p:nvSpPr>
          <p:spPr>
            <a:xfrm>
              <a:off x="699381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0" name="Flowchart: Connector 225">
              <a:extLst>
                <a:ext uri="{FF2B5EF4-FFF2-40B4-BE49-F238E27FC236}">
                  <a16:creationId xmlns:a16="http://schemas.microsoft.com/office/drawing/2014/main" id="{C24CAD13-8FEB-7543-A519-908E5F12CAC8}"/>
                </a:ext>
              </a:extLst>
            </p:cNvPr>
            <p:cNvSpPr/>
            <p:nvPr/>
          </p:nvSpPr>
          <p:spPr>
            <a:xfrm>
              <a:off x="761277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1" name="Flowchart: Connector 226">
              <a:extLst>
                <a:ext uri="{FF2B5EF4-FFF2-40B4-BE49-F238E27FC236}">
                  <a16:creationId xmlns:a16="http://schemas.microsoft.com/office/drawing/2014/main" id="{222D503D-54AE-7F48-BA7C-18369B012178}"/>
                </a:ext>
              </a:extLst>
            </p:cNvPr>
            <p:cNvSpPr/>
            <p:nvPr/>
          </p:nvSpPr>
          <p:spPr>
            <a:xfrm>
              <a:off x="250632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2" name="Flowchart: Connector 227">
              <a:extLst>
                <a:ext uri="{FF2B5EF4-FFF2-40B4-BE49-F238E27FC236}">
                  <a16:creationId xmlns:a16="http://schemas.microsoft.com/office/drawing/2014/main" id="{A8B2E2E6-86EF-ED4E-AFDA-AEE88456E7D1}"/>
                </a:ext>
              </a:extLst>
            </p:cNvPr>
            <p:cNvSpPr/>
            <p:nvPr/>
          </p:nvSpPr>
          <p:spPr>
            <a:xfrm>
              <a:off x="312528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3" name="Flowchart: Connector 228">
              <a:extLst>
                <a:ext uri="{FF2B5EF4-FFF2-40B4-BE49-F238E27FC236}">
                  <a16:creationId xmlns:a16="http://schemas.microsoft.com/office/drawing/2014/main" id="{9FBC6BE6-3390-E64F-A97A-80D246303B4F}"/>
                </a:ext>
              </a:extLst>
            </p:cNvPr>
            <p:cNvSpPr/>
            <p:nvPr/>
          </p:nvSpPr>
          <p:spPr>
            <a:xfrm>
              <a:off x="374425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4" name="Flowchart: Connector 229">
              <a:extLst>
                <a:ext uri="{FF2B5EF4-FFF2-40B4-BE49-F238E27FC236}">
                  <a16:creationId xmlns:a16="http://schemas.microsoft.com/office/drawing/2014/main" id="{9DFA34FF-8C9A-9543-82F5-5778BD1223E7}"/>
                </a:ext>
              </a:extLst>
            </p:cNvPr>
            <p:cNvSpPr/>
            <p:nvPr/>
          </p:nvSpPr>
          <p:spPr>
            <a:xfrm>
              <a:off x="436321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5" name="Flowchart: Connector 230">
              <a:extLst>
                <a:ext uri="{FF2B5EF4-FFF2-40B4-BE49-F238E27FC236}">
                  <a16:creationId xmlns:a16="http://schemas.microsoft.com/office/drawing/2014/main" id="{08BAE824-095C-FF44-9C07-28B0FD75DC34}"/>
                </a:ext>
              </a:extLst>
            </p:cNvPr>
            <p:cNvSpPr/>
            <p:nvPr/>
          </p:nvSpPr>
          <p:spPr>
            <a:xfrm>
              <a:off x="4982181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6" name="Flowchart: Connector 231">
              <a:extLst>
                <a:ext uri="{FF2B5EF4-FFF2-40B4-BE49-F238E27FC236}">
                  <a16:creationId xmlns:a16="http://schemas.microsoft.com/office/drawing/2014/main" id="{55C9C7B8-A4F6-6148-BF62-2B0B3427634C}"/>
                </a:ext>
              </a:extLst>
            </p:cNvPr>
            <p:cNvSpPr/>
            <p:nvPr/>
          </p:nvSpPr>
          <p:spPr>
            <a:xfrm>
              <a:off x="560114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7" name="Flowchart: Connector 232">
              <a:extLst>
                <a:ext uri="{FF2B5EF4-FFF2-40B4-BE49-F238E27FC236}">
                  <a16:creationId xmlns:a16="http://schemas.microsoft.com/office/drawing/2014/main" id="{242D5DA0-A6F0-F147-90BF-A76B76F6AA35}"/>
                </a:ext>
              </a:extLst>
            </p:cNvPr>
            <p:cNvSpPr/>
            <p:nvPr/>
          </p:nvSpPr>
          <p:spPr>
            <a:xfrm>
              <a:off x="622010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8" name="Flowchart: Connector 233">
              <a:extLst>
                <a:ext uri="{FF2B5EF4-FFF2-40B4-BE49-F238E27FC236}">
                  <a16:creationId xmlns:a16="http://schemas.microsoft.com/office/drawing/2014/main" id="{D09055DB-7B44-B742-9B2B-C3FDD4677428}"/>
                </a:ext>
              </a:extLst>
            </p:cNvPr>
            <p:cNvSpPr/>
            <p:nvPr/>
          </p:nvSpPr>
          <p:spPr>
            <a:xfrm>
              <a:off x="683907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9" name="Flowchart: Connector 234">
              <a:extLst>
                <a:ext uri="{FF2B5EF4-FFF2-40B4-BE49-F238E27FC236}">
                  <a16:creationId xmlns:a16="http://schemas.microsoft.com/office/drawing/2014/main" id="{F57D3934-7A6B-1F4E-8EE4-1EA499F160CF}"/>
                </a:ext>
              </a:extLst>
            </p:cNvPr>
            <p:cNvSpPr/>
            <p:nvPr/>
          </p:nvSpPr>
          <p:spPr>
            <a:xfrm>
              <a:off x="745803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0" name="Flowchart: Connector 235">
              <a:extLst>
                <a:ext uri="{FF2B5EF4-FFF2-40B4-BE49-F238E27FC236}">
                  <a16:creationId xmlns:a16="http://schemas.microsoft.com/office/drawing/2014/main" id="{8A827BCD-DA25-504A-BCB7-1E71984E6AB1}"/>
                </a:ext>
              </a:extLst>
            </p:cNvPr>
            <p:cNvSpPr/>
            <p:nvPr/>
          </p:nvSpPr>
          <p:spPr>
            <a:xfrm>
              <a:off x="281580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1" name="Flowchart: Connector 236">
              <a:extLst>
                <a:ext uri="{FF2B5EF4-FFF2-40B4-BE49-F238E27FC236}">
                  <a16:creationId xmlns:a16="http://schemas.microsoft.com/office/drawing/2014/main" id="{FFEFEB6D-6CA4-2149-B63C-177B832C0234}"/>
                </a:ext>
              </a:extLst>
            </p:cNvPr>
            <p:cNvSpPr/>
            <p:nvPr/>
          </p:nvSpPr>
          <p:spPr>
            <a:xfrm>
              <a:off x="343477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2" name="Flowchart: Connector 237">
              <a:extLst>
                <a:ext uri="{FF2B5EF4-FFF2-40B4-BE49-F238E27FC236}">
                  <a16:creationId xmlns:a16="http://schemas.microsoft.com/office/drawing/2014/main" id="{3C7B7850-EA3F-E94A-BD65-D00612DCA96C}"/>
                </a:ext>
              </a:extLst>
            </p:cNvPr>
            <p:cNvSpPr/>
            <p:nvPr/>
          </p:nvSpPr>
          <p:spPr>
            <a:xfrm>
              <a:off x="405373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3" name="Flowchart: Connector 238">
              <a:extLst>
                <a:ext uri="{FF2B5EF4-FFF2-40B4-BE49-F238E27FC236}">
                  <a16:creationId xmlns:a16="http://schemas.microsoft.com/office/drawing/2014/main" id="{9A3FE06A-4FC4-AA4A-A833-21F0306FF50F}"/>
                </a:ext>
              </a:extLst>
            </p:cNvPr>
            <p:cNvSpPr/>
            <p:nvPr/>
          </p:nvSpPr>
          <p:spPr>
            <a:xfrm>
              <a:off x="467269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4" name="Flowchart: Connector 239">
              <a:extLst>
                <a:ext uri="{FF2B5EF4-FFF2-40B4-BE49-F238E27FC236}">
                  <a16:creationId xmlns:a16="http://schemas.microsoft.com/office/drawing/2014/main" id="{1739FF39-F66A-7D4B-9EFB-4F90EC6DD4C9}"/>
                </a:ext>
              </a:extLst>
            </p:cNvPr>
            <p:cNvSpPr/>
            <p:nvPr/>
          </p:nvSpPr>
          <p:spPr>
            <a:xfrm>
              <a:off x="5291663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5" name="Flowchart: Connector 240">
              <a:extLst>
                <a:ext uri="{FF2B5EF4-FFF2-40B4-BE49-F238E27FC236}">
                  <a16:creationId xmlns:a16="http://schemas.microsoft.com/office/drawing/2014/main" id="{53E86F7C-4D8C-2A48-B743-9AAD7CA9A550}"/>
                </a:ext>
              </a:extLst>
            </p:cNvPr>
            <p:cNvSpPr/>
            <p:nvPr/>
          </p:nvSpPr>
          <p:spPr>
            <a:xfrm>
              <a:off x="591062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6" name="Flowchart: Connector 241">
              <a:extLst>
                <a:ext uri="{FF2B5EF4-FFF2-40B4-BE49-F238E27FC236}">
                  <a16:creationId xmlns:a16="http://schemas.microsoft.com/office/drawing/2014/main" id="{B6F3F916-6BB6-7C4A-BB97-5CE1B0CF4998}"/>
                </a:ext>
              </a:extLst>
            </p:cNvPr>
            <p:cNvSpPr/>
            <p:nvPr/>
          </p:nvSpPr>
          <p:spPr>
            <a:xfrm>
              <a:off x="652959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7" name="Flowchart: Connector 242">
              <a:extLst>
                <a:ext uri="{FF2B5EF4-FFF2-40B4-BE49-F238E27FC236}">
                  <a16:creationId xmlns:a16="http://schemas.microsoft.com/office/drawing/2014/main" id="{B8970A4D-C28C-4A48-9F20-02C939C5BF55}"/>
                </a:ext>
              </a:extLst>
            </p:cNvPr>
            <p:cNvSpPr/>
            <p:nvPr/>
          </p:nvSpPr>
          <p:spPr>
            <a:xfrm>
              <a:off x="714855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8" name="Flowchart: Connector 243">
              <a:extLst>
                <a:ext uri="{FF2B5EF4-FFF2-40B4-BE49-F238E27FC236}">
                  <a16:creationId xmlns:a16="http://schemas.microsoft.com/office/drawing/2014/main" id="{1068050B-183B-BD43-8A33-119583E7F4A2}"/>
                </a:ext>
              </a:extLst>
            </p:cNvPr>
            <p:cNvSpPr/>
            <p:nvPr/>
          </p:nvSpPr>
          <p:spPr>
            <a:xfrm>
              <a:off x="776751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27A3A03-45D7-E043-AA63-64F8332DB34E}"/>
              </a:ext>
            </a:extLst>
          </p:cNvPr>
          <p:cNvGrpSpPr/>
          <p:nvPr/>
        </p:nvGrpSpPr>
        <p:grpSpPr>
          <a:xfrm>
            <a:off x="371364" y="3924628"/>
            <a:ext cx="5415935" cy="2025087"/>
            <a:chOff x="371364" y="3924628"/>
            <a:chExt cx="5415935" cy="2025087"/>
          </a:xfrm>
        </p:grpSpPr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2D1118D5-6F29-2445-9BB6-DEBD61C03AF0}"/>
                </a:ext>
              </a:extLst>
            </p:cNvPr>
            <p:cNvCxnSpPr>
              <a:cxnSpLocks/>
              <a:stCxn id="117" idx="7"/>
              <a:endCxn id="109" idx="2"/>
            </p:cNvCxnSpPr>
            <p:nvPr/>
          </p:nvCxnSpPr>
          <p:spPr>
            <a:xfrm flipV="1">
              <a:off x="4316265" y="4626484"/>
              <a:ext cx="589317" cy="58820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DA40740-3DAD-EC46-BE6D-B31C9426E1F8}"/>
                </a:ext>
              </a:extLst>
            </p:cNvPr>
            <p:cNvCxnSpPr>
              <a:cxnSpLocks/>
              <a:stCxn id="128" idx="2"/>
              <a:endCxn id="127" idx="6"/>
            </p:cNvCxnSpPr>
            <p:nvPr/>
          </p:nvCxnSpPr>
          <p:spPr>
            <a:xfrm flipH="1">
              <a:off x="5276347" y="5949715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350FD1C9-132B-6E49-AA72-3B7DE2B4799C}"/>
                </a:ext>
              </a:extLst>
            </p:cNvPr>
            <p:cNvCxnSpPr>
              <a:cxnSpLocks/>
              <a:stCxn id="103" idx="0"/>
              <a:endCxn id="94" idx="4"/>
            </p:cNvCxnSpPr>
            <p:nvPr/>
          </p:nvCxnSpPr>
          <p:spPr>
            <a:xfrm flipH="1" flipV="1">
              <a:off x="990328" y="4068688"/>
              <a:ext cx="309482" cy="45397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94D44F9-20EB-4741-9E53-DEAC8FECEA56}"/>
                </a:ext>
              </a:extLst>
            </p:cNvPr>
            <p:cNvCxnSpPr>
              <a:cxnSpLocks/>
              <a:stCxn id="103" idx="2"/>
              <a:endCxn id="102" idx="6"/>
            </p:cNvCxnSpPr>
            <p:nvPr/>
          </p:nvCxnSpPr>
          <p:spPr>
            <a:xfrm flipH="1">
              <a:off x="788858" y="4626484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1F2E50B6-B358-E64C-9E9C-85CD3F62DCEC}"/>
                </a:ext>
              </a:extLst>
            </p:cNvPr>
            <p:cNvCxnSpPr>
              <a:cxnSpLocks/>
              <a:stCxn id="113" idx="4"/>
              <a:endCxn id="121" idx="0"/>
            </p:cNvCxnSpPr>
            <p:nvPr/>
          </p:nvCxnSpPr>
          <p:spPr>
            <a:xfrm flipH="1">
              <a:off x="1454551" y="5391920"/>
              <a:ext cx="309482" cy="453975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347A7035-2D5C-E04D-8211-E5A93FE1D5F3}"/>
                </a:ext>
              </a:extLst>
            </p:cNvPr>
            <p:cNvCxnSpPr>
              <a:cxnSpLocks/>
              <a:stCxn id="113" idx="7"/>
              <a:endCxn id="105" idx="3"/>
            </p:cNvCxnSpPr>
            <p:nvPr/>
          </p:nvCxnSpPr>
          <p:spPr>
            <a:xfrm flipV="1">
              <a:off x="1840409" y="4699896"/>
              <a:ext cx="620953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A850560-A9BB-F54A-9CB9-8043D2827E88}"/>
                </a:ext>
              </a:extLst>
            </p:cNvPr>
            <p:cNvCxnSpPr>
              <a:cxnSpLocks/>
              <a:stCxn id="113" idx="0"/>
              <a:endCxn id="103" idx="5"/>
            </p:cNvCxnSpPr>
            <p:nvPr/>
          </p:nvCxnSpPr>
          <p:spPr>
            <a:xfrm flipH="1" flipV="1">
              <a:off x="1376186" y="4699896"/>
              <a:ext cx="387847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EA77741-FCD4-B341-A2A4-31261DA92D14}"/>
                </a:ext>
              </a:extLst>
            </p:cNvPr>
            <p:cNvCxnSpPr>
              <a:cxnSpLocks/>
              <a:stCxn id="104" idx="0"/>
              <a:endCxn id="95" idx="5"/>
            </p:cNvCxnSpPr>
            <p:nvPr/>
          </p:nvCxnSpPr>
          <p:spPr>
            <a:xfrm flipH="1" flipV="1">
              <a:off x="168566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E6FB53AE-9178-744B-8C9B-D327007ACCEF}"/>
                </a:ext>
              </a:extLst>
            </p:cNvPr>
            <p:cNvCxnSpPr>
              <a:cxnSpLocks/>
              <a:stCxn id="105" idx="0"/>
              <a:endCxn id="97" idx="3"/>
            </p:cNvCxnSpPr>
            <p:nvPr/>
          </p:nvCxnSpPr>
          <p:spPr>
            <a:xfrm flipV="1">
              <a:off x="253773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330751A-8E76-0849-97D9-67FF2607E08C}"/>
                </a:ext>
              </a:extLst>
            </p:cNvPr>
            <p:cNvCxnSpPr>
              <a:cxnSpLocks/>
              <a:stCxn id="106" idx="7"/>
              <a:endCxn id="98" idx="4"/>
            </p:cNvCxnSpPr>
            <p:nvPr/>
          </p:nvCxnSpPr>
          <p:spPr>
            <a:xfrm flipV="1">
              <a:off x="3233078" y="4068688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12604685-3722-C344-BD50-842E78995517}"/>
                </a:ext>
              </a:extLst>
            </p:cNvPr>
            <p:cNvCxnSpPr>
              <a:cxnSpLocks/>
              <a:stCxn id="116" idx="7"/>
              <a:endCxn id="108" idx="2"/>
            </p:cNvCxnSpPr>
            <p:nvPr/>
          </p:nvCxnSpPr>
          <p:spPr>
            <a:xfrm flipV="1">
              <a:off x="3697301" y="4626484"/>
              <a:ext cx="589317" cy="58820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99D192E0-7082-6342-93C1-D7FA22D58916}"/>
                </a:ext>
              </a:extLst>
            </p:cNvPr>
            <p:cNvCxnSpPr>
              <a:cxnSpLocks/>
              <a:stCxn id="125" idx="0"/>
              <a:endCxn id="116" idx="5"/>
            </p:cNvCxnSpPr>
            <p:nvPr/>
          </p:nvCxnSpPr>
          <p:spPr>
            <a:xfrm flipH="1" flipV="1">
              <a:off x="3697301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775D83B3-9895-4C40-8DE1-33EA29F33AA9}"/>
                </a:ext>
              </a:extLst>
            </p:cNvPr>
            <p:cNvCxnSpPr>
              <a:cxnSpLocks/>
              <a:stCxn id="126" idx="0"/>
              <a:endCxn id="117" idx="5"/>
            </p:cNvCxnSpPr>
            <p:nvPr/>
          </p:nvCxnSpPr>
          <p:spPr>
            <a:xfrm flipH="1" flipV="1">
              <a:off x="4316265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E68FC37C-835E-3842-9EEC-39FF0BDA38EE}"/>
                </a:ext>
              </a:extLst>
            </p:cNvPr>
            <p:cNvCxnSpPr>
              <a:cxnSpLocks/>
              <a:stCxn id="119" idx="2"/>
              <a:endCxn id="118" idx="6"/>
            </p:cNvCxnSpPr>
            <p:nvPr/>
          </p:nvCxnSpPr>
          <p:spPr>
            <a:xfrm flipH="1">
              <a:off x="4966865" y="5288100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C3BA3619-E39C-1C41-942B-4D9A2E6236F4}"/>
                </a:ext>
              </a:extLst>
            </p:cNvPr>
            <p:cNvCxnSpPr>
              <a:cxnSpLocks/>
              <a:stCxn id="100" idx="5"/>
              <a:endCxn id="109" idx="0"/>
            </p:cNvCxnSpPr>
            <p:nvPr/>
          </p:nvCxnSpPr>
          <p:spPr>
            <a:xfrm>
              <a:off x="478048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66A9C2DB-D854-E644-8D7C-93F019443DCB}"/>
                </a:ext>
              </a:extLst>
            </p:cNvPr>
            <p:cNvCxnSpPr>
              <a:cxnSpLocks/>
              <a:stCxn id="101" idx="5"/>
              <a:endCxn id="110" idx="0"/>
            </p:cNvCxnSpPr>
            <p:nvPr/>
          </p:nvCxnSpPr>
          <p:spPr>
            <a:xfrm>
              <a:off x="5399452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B7C558CF-E88E-3946-BD75-F09B280EEDFB}"/>
                </a:ext>
              </a:extLst>
            </p:cNvPr>
            <p:cNvCxnSpPr>
              <a:cxnSpLocks/>
              <a:stCxn id="99" idx="5"/>
              <a:endCxn id="108" idx="0"/>
            </p:cNvCxnSpPr>
            <p:nvPr/>
          </p:nvCxnSpPr>
          <p:spPr>
            <a:xfrm>
              <a:off x="4161524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2DF7052C-DA0D-054D-A646-E0DA8E07B61F}"/>
                </a:ext>
              </a:extLst>
            </p:cNvPr>
            <p:cNvCxnSpPr>
              <a:cxnSpLocks/>
              <a:stCxn id="96" idx="5"/>
              <a:endCxn id="105" idx="0"/>
            </p:cNvCxnSpPr>
            <p:nvPr/>
          </p:nvCxnSpPr>
          <p:spPr>
            <a:xfrm>
              <a:off x="2304632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37E19C66-78EC-344F-B937-B21C911A05BA}"/>
                </a:ext>
              </a:extLst>
            </p:cNvPr>
            <p:cNvCxnSpPr>
              <a:cxnSpLocks/>
              <a:stCxn id="93" idx="5"/>
              <a:endCxn id="103" idx="1"/>
            </p:cNvCxnSpPr>
            <p:nvPr/>
          </p:nvCxnSpPr>
          <p:spPr>
            <a:xfrm>
              <a:off x="447740" y="4038280"/>
              <a:ext cx="775694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D12AF85C-6E97-7949-AE19-C8C3D50D83C2}"/>
                </a:ext>
              </a:extLst>
            </p:cNvPr>
            <p:cNvCxnSpPr>
              <a:cxnSpLocks/>
              <a:stCxn id="103" idx="6"/>
              <a:endCxn id="104" idx="2"/>
            </p:cNvCxnSpPr>
            <p:nvPr/>
          </p:nvCxnSpPr>
          <p:spPr>
            <a:xfrm>
              <a:off x="1407822" y="4626484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6F2C155-F35C-2A41-8A90-769B781ADF77}"/>
                </a:ext>
              </a:extLst>
            </p:cNvPr>
            <p:cNvCxnSpPr>
              <a:cxnSpLocks/>
              <a:stCxn id="112" idx="1"/>
              <a:endCxn id="102" idx="5"/>
            </p:cNvCxnSpPr>
            <p:nvPr/>
          </p:nvCxnSpPr>
          <p:spPr>
            <a:xfrm flipH="1" flipV="1">
              <a:off x="757222" y="4699896"/>
              <a:ext cx="311471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9DBDD94F-C5CC-8D48-92EA-A87BF3CD1C0D}"/>
                </a:ext>
              </a:extLst>
            </p:cNvPr>
            <p:cNvCxnSpPr>
              <a:cxnSpLocks/>
              <a:stCxn id="121" idx="1"/>
              <a:endCxn id="111" idx="5"/>
            </p:cNvCxnSpPr>
            <p:nvPr/>
          </p:nvCxnSpPr>
          <p:spPr>
            <a:xfrm flipH="1" flipV="1">
              <a:off x="602481" y="5361512"/>
              <a:ext cx="775694" cy="514791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32C639B8-E058-604D-AAE6-54B201AEFC6F}"/>
                </a:ext>
              </a:extLst>
            </p:cNvPr>
            <p:cNvCxnSpPr>
              <a:cxnSpLocks/>
              <a:stCxn id="120" idx="6"/>
              <a:endCxn id="121" idx="2"/>
            </p:cNvCxnSpPr>
            <p:nvPr/>
          </p:nvCxnSpPr>
          <p:spPr>
            <a:xfrm>
              <a:off x="943599" y="5949715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14D6B690-74EE-DF4E-A254-5D3827AC09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7656" y="5902836"/>
              <a:ext cx="419483" cy="4644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AE0B0D8-3859-DF49-9BEC-2859769EF71D}"/>
                </a:ext>
              </a:extLst>
            </p:cNvPr>
            <p:cNvCxnSpPr>
              <a:cxnSpLocks/>
              <a:stCxn id="122" idx="0"/>
              <a:endCxn id="114" idx="3"/>
            </p:cNvCxnSpPr>
            <p:nvPr/>
          </p:nvCxnSpPr>
          <p:spPr>
            <a:xfrm flipV="1">
              <a:off x="2073515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C530C1F4-A3AC-904B-9407-12F087CF4FBD}"/>
                </a:ext>
              </a:extLst>
            </p:cNvPr>
            <p:cNvCxnSpPr>
              <a:cxnSpLocks/>
              <a:stCxn id="123" idx="7"/>
              <a:endCxn id="115" idx="4"/>
            </p:cNvCxnSpPr>
            <p:nvPr/>
          </p:nvCxnSpPr>
          <p:spPr>
            <a:xfrm flipV="1">
              <a:off x="2768855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3702EDD9-BF49-2B43-887D-C08FB276E7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740" y="3924628"/>
              <a:ext cx="429834" cy="842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E812A73E-D555-F745-ADBF-A6895515390E}"/>
                </a:ext>
              </a:extLst>
            </p:cNvPr>
            <p:cNvCxnSpPr>
              <a:cxnSpLocks/>
              <a:stCxn id="104" idx="7"/>
              <a:endCxn id="96" idx="3"/>
            </p:cNvCxnSpPr>
            <p:nvPr/>
          </p:nvCxnSpPr>
          <p:spPr>
            <a:xfrm flipV="1">
              <a:off x="1995150" y="4038280"/>
              <a:ext cx="156730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A87AAD44-F31B-514B-A96B-8BB2D6908881}"/>
                </a:ext>
              </a:extLst>
            </p:cNvPr>
            <p:cNvCxnSpPr>
              <a:cxnSpLocks/>
              <a:stCxn id="115" idx="1"/>
              <a:endCxn id="105" idx="5"/>
            </p:cNvCxnSpPr>
            <p:nvPr/>
          </p:nvCxnSpPr>
          <p:spPr>
            <a:xfrm flipH="1" flipV="1">
              <a:off x="2614114" y="4699896"/>
              <a:ext cx="311471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1917BA83-23A5-314E-BED1-78BFF04403F9}"/>
                </a:ext>
              </a:extLst>
            </p:cNvPr>
            <p:cNvCxnSpPr>
              <a:cxnSpLocks/>
              <a:stCxn id="107" idx="3"/>
              <a:endCxn id="116" idx="0"/>
            </p:cNvCxnSpPr>
            <p:nvPr/>
          </p:nvCxnSpPr>
          <p:spPr>
            <a:xfrm flipH="1">
              <a:off x="3620925" y="4699896"/>
              <a:ext cx="78365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9D67796E-9EC7-3949-9F7A-5E1FF63BAFAA}"/>
                </a:ext>
              </a:extLst>
            </p:cNvPr>
            <p:cNvCxnSpPr>
              <a:cxnSpLocks/>
              <a:stCxn id="106" idx="4"/>
              <a:endCxn id="115" idx="0"/>
            </p:cNvCxnSpPr>
            <p:nvPr/>
          </p:nvCxnSpPr>
          <p:spPr>
            <a:xfrm flipH="1">
              <a:off x="3001961" y="4730304"/>
              <a:ext cx="154741" cy="45397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E380B014-3F53-BD4B-BCAF-77B7DA90723D}"/>
                </a:ext>
              </a:extLst>
            </p:cNvPr>
            <p:cNvCxnSpPr>
              <a:cxnSpLocks/>
              <a:endCxn id="107" idx="1"/>
            </p:cNvCxnSpPr>
            <p:nvPr/>
          </p:nvCxnSpPr>
          <p:spPr>
            <a:xfrm flipV="1">
              <a:off x="3257056" y="4553072"/>
              <a:ext cx="442234" cy="3314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310E3DBF-992E-6E41-89AB-8B25C0F188FB}"/>
                </a:ext>
              </a:extLst>
            </p:cNvPr>
            <p:cNvCxnSpPr>
              <a:cxnSpLocks/>
              <a:stCxn id="105" idx="6"/>
              <a:endCxn id="106" idx="2"/>
            </p:cNvCxnSpPr>
            <p:nvPr/>
          </p:nvCxnSpPr>
          <p:spPr>
            <a:xfrm>
              <a:off x="2645750" y="4626484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2A1A29B6-BE34-2744-A4D4-DB4C8853D077}"/>
                </a:ext>
              </a:extLst>
            </p:cNvPr>
            <p:cNvCxnSpPr>
              <a:cxnSpLocks/>
              <a:stCxn id="126" idx="7"/>
              <a:endCxn id="118" idx="4"/>
            </p:cNvCxnSpPr>
            <p:nvPr/>
          </p:nvCxnSpPr>
          <p:spPr>
            <a:xfrm flipV="1">
              <a:off x="4625747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3666CFED-8ACF-B141-B599-E69A5AFE50CD}"/>
                </a:ext>
              </a:extLst>
            </p:cNvPr>
            <p:cNvCxnSpPr>
              <a:cxnSpLocks/>
              <a:stCxn id="127" idx="7"/>
              <a:endCxn id="119" idx="4"/>
            </p:cNvCxnSpPr>
            <p:nvPr/>
          </p:nvCxnSpPr>
          <p:spPr>
            <a:xfrm flipV="1">
              <a:off x="5244711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5DEB68B2-C81E-4B48-ABF1-821764028FF8}"/>
                </a:ext>
              </a:extLst>
            </p:cNvPr>
            <p:cNvCxnSpPr>
              <a:cxnSpLocks/>
              <a:stCxn id="128" idx="0"/>
              <a:endCxn id="110" idx="4"/>
            </p:cNvCxnSpPr>
            <p:nvPr/>
          </p:nvCxnSpPr>
          <p:spPr>
            <a:xfrm flipH="1" flipV="1">
              <a:off x="5632558" y="4730304"/>
              <a:ext cx="154741" cy="1115591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2103BEDA-B748-A547-B4D9-08D549F8D5F1}"/>
                </a:ext>
              </a:extLst>
            </p:cNvPr>
            <p:cNvCxnSpPr>
              <a:cxnSpLocks/>
              <a:stCxn id="110" idx="2"/>
              <a:endCxn id="100" idx="6"/>
            </p:cNvCxnSpPr>
            <p:nvPr/>
          </p:nvCxnSpPr>
          <p:spPr>
            <a:xfrm flipH="1" flipV="1">
              <a:off x="4812124" y="3964868"/>
              <a:ext cx="712422" cy="66161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D68B06A-A943-B542-81B1-51B6F6EFD1B6}"/>
                </a:ext>
              </a:extLst>
            </p:cNvPr>
            <p:cNvCxnSpPr>
              <a:cxnSpLocks/>
              <a:stCxn id="104" idx="4"/>
              <a:endCxn id="113" idx="0"/>
            </p:cNvCxnSpPr>
            <p:nvPr/>
          </p:nvCxnSpPr>
          <p:spPr>
            <a:xfrm flipH="1">
              <a:off x="1764033" y="4730304"/>
              <a:ext cx="154741" cy="4539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1DEFB84-1A66-8D4B-87A8-04F07A248C1E}"/>
                </a:ext>
              </a:extLst>
            </p:cNvPr>
            <p:cNvCxnSpPr>
              <a:cxnSpLocks/>
              <a:stCxn id="123" idx="6"/>
              <a:endCxn id="124" idx="2"/>
            </p:cNvCxnSpPr>
            <p:nvPr/>
          </p:nvCxnSpPr>
          <p:spPr>
            <a:xfrm>
              <a:off x="2800491" y="5949715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A89AC8F-0090-8343-AE8B-5FBAC7633D5B}"/>
                </a:ext>
              </a:extLst>
            </p:cNvPr>
            <p:cNvCxnSpPr>
              <a:cxnSpLocks/>
              <a:stCxn id="123" idx="1"/>
              <a:endCxn id="114" idx="5"/>
            </p:cNvCxnSpPr>
            <p:nvPr/>
          </p:nvCxnSpPr>
          <p:spPr>
            <a:xfrm flipH="1" flipV="1">
              <a:off x="2459373" y="5361512"/>
              <a:ext cx="156730" cy="51479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90C495C-22C5-F948-B437-8536175F11B7}"/>
                </a:ext>
              </a:extLst>
            </p:cNvPr>
            <p:cNvCxnSpPr>
              <a:cxnSpLocks/>
              <a:stCxn id="115" idx="4"/>
              <a:endCxn id="124" idx="0"/>
            </p:cNvCxnSpPr>
            <p:nvPr/>
          </p:nvCxnSpPr>
          <p:spPr>
            <a:xfrm>
              <a:off x="3001961" y="5391920"/>
              <a:ext cx="309482" cy="45397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4054A7E-D043-7049-8FD8-FF80D36CD969}"/>
                </a:ext>
              </a:extLst>
            </p:cNvPr>
            <p:cNvCxnSpPr>
              <a:cxnSpLocks/>
              <a:stCxn id="115" idx="6"/>
              <a:endCxn id="116" idx="2"/>
            </p:cNvCxnSpPr>
            <p:nvPr/>
          </p:nvCxnSpPr>
          <p:spPr>
            <a:xfrm>
              <a:off x="3109973" y="5288100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D5003863-7BC6-CC43-898A-78F363A0332C}"/>
                </a:ext>
              </a:extLst>
            </p:cNvPr>
            <p:cNvCxnSpPr>
              <a:cxnSpLocks/>
              <a:stCxn id="109" idx="1"/>
              <a:endCxn id="99" idx="6"/>
            </p:cNvCxnSpPr>
            <p:nvPr/>
          </p:nvCxnSpPr>
          <p:spPr>
            <a:xfrm flipH="1" flipV="1">
              <a:off x="4193160" y="3964868"/>
              <a:ext cx="744058" cy="5882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31D7D1A-8EA6-8F4F-ADDC-EAE4AFB9FA05}"/>
                </a:ext>
              </a:extLst>
            </p:cNvPr>
            <p:cNvCxnSpPr>
              <a:cxnSpLocks/>
              <a:stCxn id="117" idx="0"/>
              <a:endCxn id="108" idx="4"/>
            </p:cNvCxnSpPr>
            <p:nvPr/>
          </p:nvCxnSpPr>
          <p:spPr>
            <a:xfrm flipV="1">
              <a:off x="4239889" y="4730304"/>
              <a:ext cx="154741" cy="4539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5B7E9B5-4A86-CF48-B84E-33B9D46EBBD0}"/>
                </a:ext>
              </a:extLst>
            </p:cNvPr>
            <p:cNvCxnSpPr>
              <a:cxnSpLocks/>
              <a:stCxn id="125" idx="0"/>
              <a:endCxn id="117" idx="3"/>
            </p:cNvCxnSpPr>
            <p:nvPr/>
          </p:nvCxnSpPr>
          <p:spPr>
            <a:xfrm flipV="1">
              <a:off x="3930407" y="5361512"/>
              <a:ext cx="233106" cy="4843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DB13F69-1D47-644F-8886-E387105D94A9}"/>
                </a:ext>
              </a:extLst>
            </p:cNvPr>
            <p:cNvCxnSpPr>
              <a:cxnSpLocks/>
              <a:stCxn id="111" idx="6"/>
              <a:endCxn id="112" idx="2"/>
            </p:cNvCxnSpPr>
            <p:nvPr/>
          </p:nvCxnSpPr>
          <p:spPr>
            <a:xfrm>
              <a:off x="634117" y="5288100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EAF1C1E-01BB-7B48-A056-C55FAA2527E7}"/>
                </a:ext>
              </a:extLst>
            </p:cNvPr>
            <p:cNvCxnSpPr>
              <a:cxnSpLocks/>
              <a:stCxn id="113" idx="1"/>
              <a:endCxn id="102" idx="6"/>
            </p:cNvCxnSpPr>
            <p:nvPr/>
          </p:nvCxnSpPr>
          <p:spPr>
            <a:xfrm flipH="1" flipV="1">
              <a:off x="788858" y="4626484"/>
              <a:ext cx="898799" cy="5882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0C63893-B988-B244-A7E1-AB22F47E2B71}"/>
                </a:ext>
              </a:extLst>
            </p:cNvPr>
            <p:cNvCxnSpPr>
              <a:cxnSpLocks/>
              <a:stCxn id="111" idx="0"/>
              <a:endCxn id="93" idx="4"/>
            </p:cNvCxnSpPr>
            <p:nvPr/>
          </p:nvCxnSpPr>
          <p:spPr>
            <a:xfrm flipH="1" flipV="1">
              <a:off x="371364" y="4068688"/>
              <a:ext cx="154741" cy="11155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D9DDAE10-66C7-5A44-AF28-82B0A52222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7778" y="401564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101000A4-4A58-9549-9FB7-4B8CB551C3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09053" y="5361511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85D289F0-31A4-CF4A-A9E6-ECB4ABC2C020}"/>
                </a:ext>
              </a:extLst>
            </p:cNvPr>
            <p:cNvCxnSpPr>
              <a:cxnSpLocks/>
              <a:stCxn id="103" idx="0"/>
              <a:endCxn id="95" idx="3"/>
            </p:cNvCxnSpPr>
            <p:nvPr/>
          </p:nvCxnSpPr>
          <p:spPr>
            <a:xfrm flipV="1">
              <a:off x="1299810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8C2C3BC7-BB8B-F141-A536-47E003F2DA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625" y="536916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A846B15F-70BE-0B43-87A7-363CE27778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1805" y="4678394"/>
              <a:ext cx="393434" cy="50588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B53FFD53-B412-CD47-AEBD-9A7277C8357E}"/>
                </a:ext>
              </a:extLst>
            </p:cNvPr>
            <p:cNvCxnSpPr>
              <a:cxnSpLocks/>
              <a:stCxn id="121" idx="0"/>
            </p:cNvCxnSpPr>
            <p:nvPr/>
          </p:nvCxnSpPr>
          <p:spPr>
            <a:xfrm flipH="1" flipV="1">
              <a:off x="1180941" y="5339149"/>
              <a:ext cx="273610" cy="50674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0C789081-3D82-FD4A-BE3D-90C37376A6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4279" y="5374252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353D59CB-1582-194F-9D42-48396DCBE54F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2382997" y="4705496"/>
              <a:ext cx="126256" cy="4787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E75745A9-69A4-5842-9D1B-D509FE872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2634" y="404294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1A804FAD-0BF4-7544-9F55-1A0D62B30A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1271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C343BD6C-71AE-E34F-B228-AA5EC86ADF7D}"/>
                </a:ext>
              </a:extLst>
            </p:cNvPr>
            <p:cNvCxnSpPr>
              <a:cxnSpLocks/>
              <a:stCxn id="125" idx="1"/>
            </p:cNvCxnSpPr>
            <p:nvPr/>
          </p:nvCxnSpPr>
          <p:spPr>
            <a:xfrm flipH="1" flipV="1">
              <a:off x="3076953" y="5331455"/>
              <a:ext cx="777078" cy="54484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FD078745-53F1-D24C-8EFC-E07F7D405FCC}"/>
                </a:ext>
              </a:extLst>
            </p:cNvPr>
            <p:cNvCxnSpPr>
              <a:cxnSpLocks/>
              <a:stCxn id="118" idx="2"/>
              <a:endCxn id="117" idx="6"/>
            </p:cNvCxnSpPr>
            <p:nvPr/>
          </p:nvCxnSpPr>
          <p:spPr>
            <a:xfrm flipH="1">
              <a:off x="4347901" y="5288100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AEA25D86-4FE8-274C-B56B-9F08DCFC02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558" y="4049569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772E1001-379D-224A-9F77-EF5CBB5E49DE}"/>
                </a:ext>
              </a:extLst>
            </p:cNvPr>
            <p:cNvCxnSpPr>
              <a:cxnSpLocks/>
              <a:stCxn id="97" idx="2"/>
              <a:endCxn id="96" idx="6"/>
            </p:cNvCxnSpPr>
            <p:nvPr/>
          </p:nvCxnSpPr>
          <p:spPr>
            <a:xfrm flipH="1">
              <a:off x="2336268" y="3964868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6A2C57-AB41-B447-B737-3C502FB85237}"/>
              </a:ext>
            </a:extLst>
          </p:cNvPr>
          <p:cNvGrpSpPr/>
          <p:nvPr/>
        </p:nvGrpSpPr>
        <p:grpSpPr>
          <a:xfrm>
            <a:off x="6342676" y="3855725"/>
            <a:ext cx="5631959" cy="2192487"/>
            <a:chOff x="6342676" y="3855725"/>
            <a:chExt cx="5631959" cy="2192487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E1C0336-5925-9D4A-9053-13533A2AB460}"/>
                </a:ext>
              </a:extLst>
            </p:cNvPr>
            <p:cNvGrpSpPr/>
            <p:nvPr/>
          </p:nvGrpSpPr>
          <p:grpSpPr>
            <a:xfrm>
              <a:off x="6342676" y="3855725"/>
              <a:ext cx="5631959" cy="2192487"/>
              <a:chOff x="2351584" y="2332757"/>
              <a:chExt cx="5631959" cy="2192487"/>
            </a:xfrm>
          </p:grpSpPr>
          <p:sp>
            <p:nvSpPr>
              <p:cNvPr id="197" name="Flowchart: Connector 208">
                <a:extLst>
                  <a:ext uri="{FF2B5EF4-FFF2-40B4-BE49-F238E27FC236}">
                    <a16:creationId xmlns:a16="http://schemas.microsoft.com/office/drawing/2014/main" id="{AEE83194-99EF-CA4D-B2CF-73EB0BF22CE0}"/>
                  </a:ext>
                </a:extLst>
              </p:cNvPr>
              <p:cNvSpPr/>
              <p:nvPr/>
            </p:nvSpPr>
            <p:spPr>
              <a:xfrm>
                <a:off x="2351584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8" name="Flowchart: Connector 209">
                <a:extLst>
                  <a:ext uri="{FF2B5EF4-FFF2-40B4-BE49-F238E27FC236}">
                    <a16:creationId xmlns:a16="http://schemas.microsoft.com/office/drawing/2014/main" id="{AA64E15A-676C-1749-9CD6-1AE85EF06D56}"/>
                  </a:ext>
                </a:extLst>
              </p:cNvPr>
              <p:cNvSpPr/>
              <p:nvPr/>
            </p:nvSpPr>
            <p:spPr>
              <a:xfrm>
                <a:off x="2970548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9" name="Flowchart: Connector 210">
                <a:extLst>
                  <a:ext uri="{FF2B5EF4-FFF2-40B4-BE49-F238E27FC236}">
                    <a16:creationId xmlns:a16="http://schemas.microsoft.com/office/drawing/2014/main" id="{7F778539-D976-C54E-9030-7DA53B160F3A}"/>
                  </a:ext>
                </a:extLst>
              </p:cNvPr>
              <p:cNvSpPr/>
              <p:nvPr/>
            </p:nvSpPr>
            <p:spPr>
              <a:xfrm>
                <a:off x="3589512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0" name="Flowchart: Connector 211">
                <a:extLst>
                  <a:ext uri="{FF2B5EF4-FFF2-40B4-BE49-F238E27FC236}">
                    <a16:creationId xmlns:a16="http://schemas.microsoft.com/office/drawing/2014/main" id="{D74F4B41-A4AB-F148-9FE8-2682FCE6C5CC}"/>
                  </a:ext>
                </a:extLst>
              </p:cNvPr>
              <p:cNvSpPr/>
              <p:nvPr/>
            </p:nvSpPr>
            <p:spPr>
              <a:xfrm>
                <a:off x="4208476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1" name="Flowchart: Connector 212">
                <a:extLst>
                  <a:ext uri="{FF2B5EF4-FFF2-40B4-BE49-F238E27FC236}">
                    <a16:creationId xmlns:a16="http://schemas.microsoft.com/office/drawing/2014/main" id="{8E598111-360A-1E47-9B9F-A9BF4D551316}"/>
                  </a:ext>
                </a:extLst>
              </p:cNvPr>
              <p:cNvSpPr/>
              <p:nvPr/>
            </p:nvSpPr>
            <p:spPr>
              <a:xfrm>
                <a:off x="4827440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2" name="Flowchart: Connector 213">
                <a:extLst>
                  <a:ext uri="{FF2B5EF4-FFF2-40B4-BE49-F238E27FC236}">
                    <a16:creationId xmlns:a16="http://schemas.microsoft.com/office/drawing/2014/main" id="{D249B89F-6357-6446-BAC2-960562583436}"/>
                  </a:ext>
                </a:extLst>
              </p:cNvPr>
              <p:cNvSpPr/>
              <p:nvPr/>
            </p:nvSpPr>
            <p:spPr>
              <a:xfrm>
                <a:off x="5446404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3" name="Flowchart: Connector 214">
                <a:extLst>
                  <a:ext uri="{FF2B5EF4-FFF2-40B4-BE49-F238E27FC236}">
                    <a16:creationId xmlns:a16="http://schemas.microsoft.com/office/drawing/2014/main" id="{2A874809-0BAD-D144-B809-D0230E0BD1A3}"/>
                  </a:ext>
                </a:extLst>
              </p:cNvPr>
              <p:cNvSpPr/>
              <p:nvPr/>
            </p:nvSpPr>
            <p:spPr>
              <a:xfrm>
                <a:off x="6065368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4" name="Flowchart: Connector 215">
                <a:extLst>
                  <a:ext uri="{FF2B5EF4-FFF2-40B4-BE49-F238E27FC236}">
                    <a16:creationId xmlns:a16="http://schemas.microsoft.com/office/drawing/2014/main" id="{72006360-120B-3F4C-A24A-2D01481C5CC5}"/>
                  </a:ext>
                </a:extLst>
              </p:cNvPr>
              <p:cNvSpPr/>
              <p:nvPr/>
            </p:nvSpPr>
            <p:spPr>
              <a:xfrm>
                <a:off x="6684332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5" name="Flowchart: Connector 216">
                <a:extLst>
                  <a:ext uri="{FF2B5EF4-FFF2-40B4-BE49-F238E27FC236}">
                    <a16:creationId xmlns:a16="http://schemas.microsoft.com/office/drawing/2014/main" id="{B06C3A01-D324-3F47-AF5C-5E591807F3FE}"/>
                  </a:ext>
                </a:extLst>
              </p:cNvPr>
              <p:cNvSpPr/>
              <p:nvPr/>
            </p:nvSpPr>
            <p:spPr>
              <a:xfrm>
                <a:off x="7303296" y="2332757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6" name="Flowchart: Connector 217">
                <a:extLst>
                  <a:ext uri="{FF2B5EF4-FFF2-40B4-BE49-F238E27FC236}">
                    <a16:creationId xmlns:a16="http://schemas.microsoft.com/office/drawing/2014/main" id="{405C9765-9705-9549-B265-4DEA7F839A5E}"/>
                  </a:ext>
                </a:extLst>
              </p:cNvPr>
              <p:cNvSpPr/>
              <p:nvPr/>
            </p:nvSpPr>
            <p:spPr>
              <a:xfrm>
                <a:off x="2661066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7" name="Flowchart: Connector 218">
                <a:extLst>
                  <a:ext uri="{FF2B5EF4-FFF2-40B4-BE49-F238E27FC236}">
                    <a16:creationId xmlns:a16="http://schemas.microsoft.com/office/drawing/2014/main" id="{2A1312C5-2CEB-3241-9E2C-AB3CD86E38CC}"/>
                  </a:ext>
                </a:extLst>
              </p:cNvPr>
              <p:cNvSpPr/>
              <p:nvPr/>
            </p:nvSpPr>
            <p:spPr>
              <a:xfrm>
                <a:off x="3280030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5" name="Flowchart: Connector 219">
                <a:extLst>
                  <a:ext uri="{FF2B5EF4-FFF2-40B4-BE49-F238E27FC236}">
                    <a16:creationId xmlns:a16="http://schemas.microsoft.com/office/drawing/2014/main" id="{4F82D941-9166-7741-B278-58F10F7F3B3B}"/>
                  </a:ext>
                </a:extLst>
              </p:cNvPr>
              <p:cNvSpPr/>
              <p:nvPr/>
            </p:nvSpPr>
            <p:spPr>
              <a:xfrm>
                <a:off x="3898994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8" name="Flowchart: Connector 220">
                <a:extLst>
                  <a:ext uri="{FF2B5EF4-FFF2-40B4-BE49-F238E27FC236}">
                    <a16:creationId xmlns:a16="http://schemas.microsoft.com/office/drawing/2014/main" id="{4E48AA9E-5CC0-1348-8B9E-4C2B39F6DD02}"/>
                  </a:ext>
                </a:extLst>
              </p:cNvPr>
              <p:cNvSpPr/>
              <p:nvPr/>
            </p:nvSpPr>
            <p:spPr>
              <a:xfrm>
                <a:off x="4517958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9" name="Flowchart: Connector 221">
                <a:extLst>
                  <a:ext uri="{FF2B5EF4-FFF2-40B4-BE49-F238E27FC236}">
                    <a16:creationId xmlns:a16="http://schemas.microsoft.com/office/drawing/2014/main" id="{19FD1E84-0FA3-D141-97C0-B3768E93703C}"/>
                  </a:ext>
                </a:extLst>
              </p:cNvPr>
              <p:cNvSpPr/>
              <p:nvPr/>
            </p:nvSpPr>
            <p:spPr>
              <a:xfrm>
                <a:off x="5136922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1" name="Flowchart: Connector 222">
                <a:extLst>
                  <a:ext uri="{FF2B5EF4-FFF2-40B4-BE49-F238E27FC236}">
                    <a16:creationId xmlns:a16="http://schemas.microsoft.com/office/drawing/2014/main" id="{D62127CE-E717-E548-9DE1-EE93F3FFD0C9}"/>
                  </a:ext>
                </a:extLst>
              </p:cNvPr>
              <p:cNvSpPr/>
              <p:nvPr/>
            </p:nvSpPr>
            <p:spPr>
              <a:xfrm>
                <a:off x="5755886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3" name="Flowchart: Connector 223">
                <a:extLst>
                  <a:ext uri="{FF2B5EF4-FFF2-40B4-BE49-F238E27FC236}">
                    <a16:creationId xmlns:a16="http://schemas.microsoft.com/office/drawing/2014/main" id="{6B7E0DEA-B1B9-4E4E-AB44-5D6A22900F1D}"/>
                  </a:ext>
                </a:extLst>
              </p:cNvPr>
              <p:cNvSpPr/>
              <p:nvPr/>
            </p:nvSpPr>
            <p:spPr>
              <a:xfrm>
                <a:off x="6374850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5" name="Flowchart: Connector 224">
                <a:extLst>
                  <a:ext uri="{FF2B5EF4-FFF2-40B4-BE49-F238E27FC236}">
                    <a16:creationId xmlns:a16="http://schemas.microsoft.com/office/drawing/2014/main" id="{6975A5E1-D63E-6D40-892E-988BB8C10907}"/>
                  </a:ext>
                </a:extLst>
              </p:cNvPr>
              <p:cNvSpPr/>
              <p:nvPr/>
            </p:nvSpPr>
            <p:spPr>
              <a:xfrm>
                <a:off x="6993814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6" name="Flowchart: Connector 225">
                <a:extLst>
                  <a:ext uri="{FF2B5EF4-FFF2-40B4-BE49-F238E27FC236}">
                    <a16:creationId xmlns:a16="http://schemas.microsoft.com/office/drawing/2014/main" id="{72E9C04A-014E-FD4C-88F7-E0B1106722A1}"/>
                  </a:ext>
                </a:extLst>
              </p:cNvPr>
              <p:cNvSpPr/>
              <p:nvPr/>
            </p:nvSpPr>
            <p:spPr>
              <a:xfrm>
                <a:off x="7612778" y="2994373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9" name="Flowchart: Connector 226">
                <a:extLst>
                  <a:ext uri="{FF2B5EF4-FFF2-40B4-BE49-F238E27FC236}">
                    <a16:creationId xmlns:a16="http://schemas.microsoft.com/office/drawing/2014/main" id="{BA95F374-5BDA-8E42-B2DF-F9939CB23AC0}"/>
                  </a:ext>
                </a:extLst>
              </p:cNvPr>
              <p:cNvSpPr/>
              <p:nvPr/>
            </p:nvSpPr>
            <p:spPr>
              <a:xfrm>
                <a:off x="2506325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1" name="Flowchart: Connector 227">
                <a:extLst>
                  <a:ext uri="{FF2B5EF4-FFF2-40B4-BE49-F238E27FC236}">
                    <a16:creationId xmlns:a16="http://schemas.microsoft.com/office/drawing/2014/main" id="{85EDCB8D-2734-6340-A694-C759E218BDF0}"/>
                  </a:ext>
                </a:extLst>
              </p:cNvPr>
              <p:cNvSpPr/>
              <p:nvPr/>
            </p:nvSpPr>
            <p:spPr>
              <a:xfrm>
                <a:off x="3125289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3" name="Flowchart: Connector 228">
                <a:extLst>
                  <a:ext uri="{FF2B5EF4-FFF2-40B4-BE49-F238E27FC236}">
                    <a16:creationId xmlns:a16="http://schemas.microsoft.com/office/drawing/2014/main" id="{B576A32E-1CE1-0546-A22B-3E8D8C5AF133}"/>
                  </a:ext>
                </a:extLst>
              </p:cNvPr>
              <p:cNvSpPr/>
              <p:nvPr/>
            </p:nvSpPr>
            <p:spPr>
              <a:xfrm>
                <a:off x="3744253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4" name="Flowchart: Connector 229">
                <a:extLst>
                  <a:ext uri="{FF2B5EF4-FFF2-40B4-BE49-F238E27FC236}">
                    <a16:creationId xmlns:a16="http://schemas.microsoft.com/office/drawing/2014/main" id="{C9A4F9BA-47DE-EA43-BF72-90EBBE2A3D08}"/>
                  </a:ext>
                </a:extLst>
              </p:cNvPr>
              <p:cNvSpPr/>
              <p:nvPr/>
            </p:nvSpPr>
            <p:spPr>
              <a:xfrm>
                <a:off x="4363217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7" name="Flowchart: Connector 230">
                <a:extLst>
                  <a:ext uri="{FF2B5EF4-FFF2-40B4-BE49-F238E27FC236}">
                    <a16:creationId xmlns:a16="http://schemas.microsoft.com/office/drawing/2014/main" id="{4052822F-6DD4-9F42-A4D0-ED8C40E1B2B6}"/>
                  </a:ext>
                </a:extLst>
              </p:cNvPr>
              <p:cNvSpPr/>
              <p:nvPr/>
            </p:nvSpPr>
            <p:spPr>
              <a:xfrm>
                <a:off x="4982181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8" name="Flowchart: Connector 231">
                <a:extLst>
                  <a:ext uri="{FF2B5EF4-FFF2-40B4-BE49-F238E27FC236}">
                    <a16:creationId xmlns:a16="http://schemas.microsoft.com/office/drawing/2014/main" id="{DD667E1D-33EE-A146-9EA6-84DA4D022A65}"/>
                  </a:ext>
                </a:extLst>
              </p:cNvPr>
              <p:cNvSpPr/>
              <p:nvPr/>
            </p:nvSpPr>
            <p:spPr>
              <a:xfrm>
                <a:off x="5601145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1" name="Flowchart: Connector 232">
                <a:extLst>
                  <a:ext uri="{FF2B5EF4-FFF2-40B4-BE49-F238E27FC236}">
                    <a16:creationId xmlns:a16="http://schemas.microsoft.com/office/drawing/2014/main" id="{E86BE4E8-4EBF-E548-ADE8-A7109E3F5B95}"/>
                  </a:ext>
                </a:extLst>
              </p:cNvPr>
              <p:cNvSpPr/>
              <p:nvPr/>
            </p:nvSpPr>
            <p:spPr>
              <a:xfrm>
                <a:off x="6220109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2" name="Flowchart: Connector 233">
                <a:extLst>
                  <a:ext uri="{FF2B5EF4-FFF2-40B4-BE49-F238E27FC236}">
                    <a16:creationId xmlns:a16="http://schemas.microsoft.com/office/drawing/2014/main" id="{FF43B81F-1F2D-BF49-9846-9CF7E1B660B6}"/>
                  </a:ext>
                </a:extLst>
              </p:cNvPr>
              <p:cNvSpPr/>
              <p:nvPr/>
            </p:nvSpPr>
            <p:spPr>
              <a:xfrm>
                <a:off x="6839073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4" name="Flowchart: Connector 234">
                <a:extLst>
                  <a:ext uri="{FF2B5EF4-FFF2-40B4-BE49-F238E27FC236}">
                    <a16:creationId xmlns:a16="http://schemas.microsoft.com/office/drawing/2014/main" id="{E15ADB4B-06E3-7F4D-A2DD-AB7BF85BA8FA}"/>
                  </a:ext>
                </a:extLst>
              </p:cNvPr>
              <p:cNvSpPr/>
              <p:nvPr/>
            </p:nvSpPr>
            <p:spPr>
              <a:xfrm>
                <a:off x="7458037" y="3655989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6" name="Flowchart: Connector 235">
                <a:extLst>
                  <a:ext uri="{FF2B5EF4-FFF2-40B4-BE49-F238E27FC236}">
                    <a16:creationId xmlns:a16="http://schemas.microsoft.com/office/drawing/2014/main" id="{EDF209AB-3154-474D-B9BF-8F9EC4515A14}"/>
                  </a:ext>
                </a:extLst>
              </p:cNvPr>
              <p:cNvSpPr/>
              <p:nvPr/>
            </p:nvSpPr>
            <p:spPr>
              <a:xfrm>
                <a:off x="2815807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9" name="Flowchart: Connector 236">
                <a:extLst>
                  <a:ext uri="{FF2B5EF4-FFF2-40B4-BE49-F238E27FC236}">
                    <a16:creationId xmlns:a16="http://schemas.microsoft.com/office/drawing/2014/main" id="{026EE11D-DCF2-E64D-B75D-3DEEADAD302F}"/>
                  </a:ext>
                </a:extLst>
              </p:cNvPr>
              <p:cNvSpPr/>
              <p:nvPr/>
            </p:nvSpPr>
            <p:spPr>
              <a:xfrm>
                <a:off x="3434771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1" name="Flowchart: Connector 237">
                <a:extLst>
                  <a:ext uri="{FF2B5EF4-FFF2-40B4-BE49-F238E27FC236}">
                    <a16:creationId xmlns:a16="http://schemas.microsoft.com/office/drawing/2014/main" id="{A4B3759D-1C07-4B40-87F4-B567C854D08E}"/>
                  </a:ext>
                </a:extLst>
              </p:cNvPr>
              <p:cNvSpPr/>
              <p:nvPr/>
            </p:nvSpPr>
            <p:spPr>
              <a:xfrm>
                <a:off x="4053735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3" name="Flowchart: Connector 238">
                <a:extLst>
                  <a:ext uri="{FF2B5EF4-FFF2-40B4-BE49-F238E27FC236}">
                    <a16:creationId xmlns:a16="http://schemas.microsoft.com/office/drawing/2014/main" id="{26DBE3B6-6D6C-1644-B75C-F317B8DA09DF}"/>
                  </a:ext>
                </a:extLst>
              </p:cNvPr>
              <p:cNvSpPr/>
              <p:nvPr/>
            </p:nvSpPr>
            <p:spPr>
              <a:xfrm>
                <a:off x="4672699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4" name="Flowchart: Connector 239">
                <a:extLst>
                  <a:ext uri="{FF2B5EF4-FFF2-40B4-BE49-F238E27FC236}">
                    <a16:creationId xmlns:a16="http://schemas.microsoft.com/office/drawing/2014/main" id="{41D4ABF8-0064-9E40-BA01-22673CD09C54}"/>
                  </a:ext>
                </a:extLst>
              </p:cNvPr>
              <p:cNvSpPr/>
              <p:nvPr/>
            </p:nvSpPr>
            <p:spPr>
              <a:xfrm>
                <a:off x="5291663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6" name="Flowchart: Connector 240">
                <a:extLst>
                  <a:ext uri="{FF2B5EF4-FFF2-40B4-BE49-F238E27FC236}">
                    <a16:creationId xmlns:a16="http://schemas.microsoft.com/office/drawing/2014/main" id="{DF067E59-7FC9-C944-BBDF-FDB9D48D45BB}"/>
                  </a:ext>
                </a:extLst>
              </p:cNvPr>
              <p:cNvSpPr/>
              <p:nvPr/>
            </p:nvSpPr>
            <p:spPr>
              <a:xfrm>
                <a:off x="5910627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8" name="Flowchart: Connector 241">
                <a:extLst>
                  <a:ext uri="{FF2B5EF4-FFF2-40B4-BE49-F238E27FC236}">
                    <a16:creationId xmlns:a16="http://schemas.microsoft.com/office/drawing/2014/main" id="{4AAE392D-E801-0F48-8394-89BD9CF465EB}"/>
                  </a:ext>
                </a:extLst>
              </p:cNvPr>
              <p:cNvSpPr/>
              <p:nvPr/>
            </p:nvSpPr>
            <p:spPr>
              <a:xfrm>
                <a:off x="6529591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9" name="Flowchart: Connector 242">
                <a:extLst>
                  <a:ext uri="{FF2B5EF4-FFF2-40B4-BE49-F238E27FC236}">
                    <a16:creationId xmlns:a16="http://schemas.microsoft.com/office/drawing/2014/main" id="{958434F3-CDC6-E446-A213-570D73C4AF20}"/>
                  </a:ext>
                </a:extLst>
              </p:cNvPr>
              <p:cNvSpPr/>
              <p:nvPr/>
            </p:nvSpPr>
            <p:spPr>
              <a:xfrm>
                <a:off x="7148555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91" name="Flowchart: Connector 243">
                <a:extLst>
                  <a:ext uri="{FF2B5EF4-FFF2-40B4-BE49-F238E27FC236}">
                    <a16:creationId xmlns:a16="http://schemas.microsoft.com/office/drawing/2014/main" id="{2EBE52BD-1969-D345-B4EF-8D9223CCC19E}"/>
                  </a:ext>
                </a:extLst>
              </p:cNvPr>
              <p:cNvSpPr/>
              <p:nvPr/>
            </p:nvSpPr>
            <p:spPr>
              <a:xfrm>
                <a:off x="7767519" y="4317604"/>
                <a:ext cx="216024" cy="207640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he-IL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DE4015F-65CD-EC4D-82AE-23B469587996}"/>
                </a:ext>
              </a:extLst>
            </p:cNvPr>
            <p:cNvGrpSpPr/>
            <p:nvPr/>
          </p:nvGrpSpPr>
          <p:grpSpPr>
            <a:xfrm>
              <a:off x="6527064" y="3919305"/>
              <a:ext cx="5339559" cy="2025087"/>
              <a:chOff x="6527064" y="3919305"/>
              <a:chExt cx="5339559" cy="2025087"/>
            </a:xfrm>
          </p:grpSpPr>
          <p:cxnSp>
            <p:nvCxnSpPr>
              <p:cNvPr id="293" name="Straight Arrow Connector 292">
                <a:extLst>
                  <a:ext uri="{FF2B5EF4-FFF2-40B4-BE49-F238E27FC236}">
                    <a16:creationId xmlns:a16="http://schemas.microsoft.com/office/drawing/2014/main" id="{818F1D75-E064-934D-AE0A-02D9ED8C14B4}"/>
                  </a:ext>
                </a:extLst>
              </p:cNvPr>
              <p:cNvCxnSpPr>
                <a:cxnSpLocks/>
                <a:stCxn id="263" idx="4"/>
                <a:endCxn id="279" idx="0"/>
              </p:cNvCxnSpPr>
              <p:nvPr/>
            </p:nvCxnSpPr>
            <p:spPr>
              <a:xfrm flipH="1">
                <a:off x="7533875" y="5386597"/>
                <a:ext cx="309482" cy="453975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02D5FE03-66F8-4F41-9400-CFDE20CC7EA9}"/>
                  </a:ext>
                </a:extLst>
              </p:cNvPr>
              <p:cNvCxnSpPr>
                <a:cxnSpLocks/>
                <a:stCxn id="245" idx="0"/>
                <a:endCxn id="199" idx="5"/>
              </p:cNvCxnSpPr>
              <p:nvPr/>
            </p:nvCxnSpPr>
            <p:spPr>
              <a:xfrm flipH="1" flipV="1">
                <a:off x="7764992" y="4032957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id="{39F6FA27-802E-CE45-B293-2D1A34A20B95}"/>
                  </a:ext>
                </a:extLst>
              </p:cNvPr>
              <p:cNvCxnSpPr>
                <a:cxnSpLocks/>
                <a:stCxn id="248" idx="0"/>
                <a:endCxn id="201" idx="3"/>
              </p:cNvCxnSpPr>
              <p:nvPr/>
            </p:nvCxnSpPr>
            <p:spPr>
              <a:xfrm flipV="1">
                <a:off x="8617062" y="4032957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54CBFEBA-67BE-F146-AF49-D80B833468E1}"/>
                  </a:ext>
                </a:extLst>
              </p:cNvPr>
              <p:cNvCxnSpPr>
                <a:cxnSpLocks/>
                <a:stCxn id="249" idx="7"/>
                <a:endCxn id="202" idx="4"/>
              </p:cNvCxnSpPr>
              <p:nvPr/>
            </p:nvCxnSpPr>
            <p:spPr>
              <a:xfrm flipV="1">
                <a:off x="9312402" y="4063365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id="{27050529-9813-C749-8085-4062BB11E8AF}"/>
                  </a:ext>
                </a:extLst>
              </p:cNvPr>
              <p:cNvCxnSpPr>
                <a:cxnSpLocks/>
                <a:stCxn id="271" idx="7"/>
                <a:endCxn id="255" idx="2"/>
              </p:cNvCxnSpPr>
              <p:nvPr/>
            </p:nvCxnSpPr>
            <p:spPr>
              <a:xfrm flipV="1">
                <a:off x="10395589" y="4621161"/>
                <a:ext cx="589317" cy="58820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21097B9A-3384-2346-BFC3-B34539A9A9A3}"/>
                  </a:ext>
                </a:extLst>
              </p:cNvPr>
              <p:cNvCxnSpPr>
                <a:cxnSpLocks/>
                <a:stCxn id="286" idx="0"/>
                <a:endCxn id="268" idx="5"/>
              </p:cNvCxnSpPr>
              <p:nvPr/>
            </p:nvCxnSpPr>
            <p:spPr>
              <a:xfrm flipH="1" flipV="1">
                <a:off x="9776625" y="5356189"/>
                <a:ext cx="233106" cy="484383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>
                <a:extLst>
                  <a:ext uri="{FF2B5EF4-FFF2-40B4-BE49-F238E27FC236}">
                    <a16:creationId xmlns:a16="http://schemas.microsoft.com/office/drawing/2014/main" id="{4F7356A1-BCBD-C948-9AEE-F21B5FC9E2C5}"/>
                  </a:ext>
                </a:extLst>
              </p:cNvPr>
              <p:cNvCxnSpPr>
                <a:cxnSpLocks/>
                <a:stCxn id="288" idx="0"/>
                <a:endCxn id="271" idx="5"/>
              </p:cNvCxnSpPr>
              <p:nvPr/>
            </p:nvCxnSpPr>
            <p:spPr>
              <a:xfrm flipH="1" flipV="1">
                <a:off x="10395589" y="5356189"/>
                <a:ext cx="233106" cy="484383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>
                <a:extLst>
                  <a:ext uri="{FF2B5EF4-FFF2-40B4-BE49-F238E27FC236}">
                    <a16:creationId xmlns:a16="http://schemas.microsoft.com/office/drawing/2014/main" id="{C7F4751F-3D72-EB4E-8FD5-54DF609B15CA}"/>
                  </a:ext>
                </a:extLst>
              </p:cNvPr>
              <p:cNvCxnSpPr>
                <a:cxnSpLocks/>
                <a:stCxn id="274" idx="2"/>
                <a:endCxn id="272" idx="6"/>
              </p:cNvCxnSpPr>
              <p:nvPr/>
            </p:nvCxnSpPr>
            <p:spPr>
              <a:xfrm flipH="1">
                <a:off x="11046189" y="5282777"/>
                <a:ext cx="402940" cy="0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Arrow Connector 310">
                <a:extLst>
                  <a:ext uri="{FF2B5EF4-FFF2-40B4-BE49-F238E27FC236}">
                    <a16:creationId xmlns:a16="http://schemas.microsoft.com/office/drawing/2014/main" id="{37284AB1-D9E9-4049-87EC-52BC46592F35}"/>
                  </a:ext>
                </a:extLst>
              </p:cNvPr>
              <p:cNvCxnSpPr>
                <a:cxnSpLocks/>
                <a:stCxn id="291" idx="2"/>
                <a:endCxn id="289" idx="6"/>
              </p:cNvCxnSpPr>
              <p:nvPr/>
            </p:nvCxnSpPr>
            <p:spPr>
              <a:xfrm flipH="1">
                <a:off x="11355671" y="5944392"/>
                <a:ext cx="402940" cy="0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>
                <a:extLst>
                  <a:ext uri="{FF2B5EF4-FFF2-40B4-BE49-F238E27FC236}">
                    <a16:creationId xmlns:a16="http://schemas.microsoft.com/office/drawing/2014/main" id="{0DC2E4AD-2DD1-1B4F-A8E1-89C52438A697}"/>
                  </a:ext>
                </a:extLst>
              </p:cNvPr>
              <p:cNvCxnSpPr>
                <a:cxnSpLocks/>
                <a:stCxn id="204" idx="5"/>
                <a:endCxn id="255" idx="0"/>
              </p:cNvCxnSpPr>
              <p:nvPr/>
            </p:nvCxnSpPr>
            <p:spPr>
              <a:xfrm>
                <a:off x="10859812" y="4032957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>
                <a:extLst>
                  <a:ext uri="{FF2B5EF4-FFF2-40B4-BE49-F238E27FC236}">
                    <a16:creationId xmlns:a16="http://schemas.microsoft.com/office/drawing/2014/main" id="{5D50361B-647B-554F-AEC6-F1330F5274F6}"/>
                  </a:ext>
                </a:extLst>
              </p:cNvPr>
              <p:cNvCxnSpPr>
                <a:cxnSpLocks/>
                <a:stCxn id="205" idx="5"/>
                <a:endCxn id="256" idx="0"/>
              </p:cNvCxnSpPr>
              <p:nvPr/>
            </p:nvCxnSpPr>
            <p:spPr>
              <a:xfrm>
                <a:off x="11478776" y="4032957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D9A9CA76-DDAA-3C4F-B167-17739F60742A}"/>
                  </a:ext>
                </a:extLst>
              </p:cNvPr>
              <p:cNvCxnSpPr>
                <a:cxnSpLocks/>
                <a:stCxn id="203" idx="5"/>
                <a:endCxn id="253" idx="0"/>
              </p:cNvCxnSpPr>
              <p:nvPr/>
            </p:nvCxnSpPr>
            <p:spPr>
              <a:xfrm>
                <a:off x="10240848" y="4032957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>
                <a:extLst>
                  <a:ext uri="{FF2B5EF4-FFF2-40B4-BE49-F238E27FC236}">
                    <a16:creationId xmlns:a16="http://schemas.microsoft.com/office/drawing/2014/main" id="{3C0B07CA-B8F7-8741-8724-70612480480C}"/>
                  </a:ext>
                </a:extLst>
              </p:cNvPr>
              <p:cNvCxnSpPr>
                <a:cxnSpLocks/>
                <a:stCxn id="200" idx="5"/>
                <a:endCxn id="248" idx="0"/>
              </p:cNvCxnSpPr>
              <p:nvPr/>
            </p:nvCxnSpPr>
            <p:spPr>
              <a:xfrm>
                <a:off x="8383956" y="4032957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1D4353F3-FCD8-7D4B-B048-DC676C886B00}"/>
                  </a:ext>
                </a:extLst>
              </p:cNvPr>
              <p:cNvCxnSpPr>
                <a:cxnSpLocks/>
                <a:stCxn id="261" idx="1"/>
                <a:endCxn id="206" idx="5"/>
              </p:cNvCxnSpPr>
              <p:nvPr/>
            </p:nvCxnSpPr>
            <p:spPr>
              <a:xfrm flipH="1" flipV="1">
                <a:off x="6836546" y="4694573"/>
                <a:ext cx="311471" cy="514792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Arrow Connector 320">
                <a:extLst>
                  <a:ext uri="{FF2B5EF4-FFF2-40B4-BE49-F238E27FC236}">
                    <a16:creationId xmlns:a16="http://schemas.microsoft.com/office/drawing/2014/main" id="{EB80E718-E081-2242-991E-DE992F8279D0}"/>
                  </a:ext>
                </a:extLst>
              </p:cNvPr>
              <p:cNvCxnSpPr>
                <a:cxnSpLocks/>
                <a:stCxn id="276" idx="6"/>
                <a:endCxn id="279" idx="2"/>
              </p:cNvCxnSpPr>
              <p:nvPr/>
            </p:nvCxnSpPr>
            <p:spPr>
              <a:xfrm>
                <a:off x="7022923" y="5944392"/>
                <a:ext cx="402940" cy="0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>
                <a:extLst>
                  <a:ext uri="{FF2B5EF4-FFF2-40B4-BE49-F238E27FC236}">
                    <a16:creationId xmlns:a16="http://schemas.microsoft.com/office/drawing/2014/main" id="{5D927014-375D-E34E-80D5-941EDE6D8F3E}"/>
                  </a:ext>
                </a:extLst>
              </p:cNvPr>
              <p:cNvCxnSpPr>
                <a:cxnSpLocks/>
                <a:stCxn id="281" idx="0"/>
                <a:endCxn id="264" idx="3"/>
              </p:cNvCxnSpPr>
              <p:nvPr/>
            </p:nvCxnSpPr>
            <p:spPr>
              <a:xfrm flipV="1">
                <a:off x="8152839" y="5356189"/>
                <a:ext cx="233106" cy="484383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>
                <a:extLst>
                  <a:ext uri="{FF2B5EF4-FFF2-40B4-BE49-F238E27FC236}">
                    <a16:creationId xmlns:a16="http://schemas.microsoft.com/office/drawing/2014/main" id="{CE9D7A8E-D978-344D-8468-A297CB503673}"/>
                  </a:ext>
                </a:extLst>
              </p:cNvPr>
              <p:cNvCxnSpPr>
                <a:cxnSpLocks/>
                <a:stCxn id="283" idx="7"/>
                <a:endCxn id="267" idx="4"/>
              </p:cNvCxnSpPr>
              <p:nvPr/>
            </p:nvCxnSpPr>
            <p:spPr>
              <a:xfrm flipV="1">
                <a:off x="8848179" y="5386597"/>
                <a:ext cx="233106" cy="484383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Arrow Connector 324">
                <a:extLst>
                  <a:ext uri="{FF2B5EF4-FFF2-40B4-BE49-F238E27FC236}">
                    <a16:creationId xmlns:a16="http://schemas.microsoft.com/office/drawing/2014/main" id="{6713187A-8FCC-0A4C-A0A7-3BC646E3ED91}"/>
                  </a:ext>
                </a:extLst>
              </p:cNvPr>
              <p:cNvCxnSpPr>
                <a:cxnSpLocks/>
                <a:stCxn id="207" idx="0"/>
                <a:endCxn id="198" idx="4"/>
              </p:cNvCxnSpPr>
              <p:nvPr/>
            </p:nvCxnSpPr>
            <p:spPr>
              <a:xfrm flipH="1" flipV="1">
                <a:off x="7069652" y="4063365"/>
                <a:ext cx="309482" cy="453976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Arrow Connector 326">
                <a:extLst>
                  <a:ext uri="{FF2B5EF4-FFF2-40B4-BE49-F238E27FC236}">
                    <a16:creationId xmlns:a16="http://schemas.microsoft.com/office/drawing/2014/main" id="{69BE405C-E463-4F4B-A149-8A4DA47C00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27064" y="3919305"/>
                <a:ext cx="429834" cy="8428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Arrow Connector 328">
                <a:extLst>
                  <a:ext uri="{FF2B5EF4-FFF2-40B4-BE49-F238E27FC236}">
                    <a16:creationId xmlns:a16="http://schemas.microsoft.com/office/drawing/2014/main" id="{A285EEED-3267-994D-82BD-9EC1C60DC4F4}"/>
                  </a:ext>
                </a:extLst>
              </p:cNvPr>
              <p:cNvCxnSpPr>
                <a:cxnSpLocks/>
                <a:stCxn id="245" idx="7"/>
                <a:endCxn id="200" idx="3"/>
              </p:cNvCxnSpPr>
              <p:nvPr/>
            </p:nvCxnSpPr>
            <p:spPr>
              <a:xfrm flipV="1">
                <a:off x="8074474" y="4032957"/>
                <a:ext cx="156730" cy="514792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Arrow Connector 330">
                <a:extLst>
                  <a:ext uri="{FF2B5EF4-FFF2-40B4-BE49-F238E27FC236}">
                    <a16:creationId xmlns:a16="http://schemas.microsoft.com/office/drawing/2014/main" id="{B2542579-61F7-054B-8A52-C8159533257A}"/>
                  </a:ext>
                </a:extLst>
              </p:cNvPr>
              <p:cNvCxnSpPr>
                <a:cxnSpLocks/>
                <a:stCxn id="249" idx="4"/>
                <a:endCxn id="267" idx="0"/>
              </p:cNvCxnSpPr>
              <p:nvPr/>
            </p:nvCxnSpPr>
            <p:spPr>
              <a:xfrm flipH="1">
                <a:off x="9081285" y="4724981"/>
                <a:ext cx="154741" cy="453976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>
                <a:extLst>
                  <a:ext uri="{FF2B5EF4-FFF2-40B4-BE49-F238E27FC236}">
                    <a16:creationId xmlns:a16="http://schemas.microsoft.com/office/drawing/2014/main" id="{56DC446D-27C5-9349-B0FF-8911A616EB4B}"/>
                  </a:ext>
                </a:extLst>
              </p:cNvPr>
              <p:cNvCxnSpPr>
                <a:cxnSpLocks/>
                <a:endCxn id="251" idx="1"/>
              </p:cNvCxnSpPr>
              <p:nvPr/>
            </p:nvCxnSpPr>
            <p:spPr>
              <a:xfrm flipV="1">
                <a:off x="9336380" y="4547749"/>
                <a:ext cx="442234" cy="33148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>
                <a:extLst>
                  <a:ext uri="{FF2B5EF4-FFF2-40B4-BE49-F238E27FC236}">
                    <a16:creationId xmlns:a16="http://schemas.microsoft.com/office/drawing/2014/main" id="{CD5A1F57-0B40-2547-97F7-14E7C8DF4CD6}"/>
                  </a:ext>
                </a:extLst>
              </p:cNvPr>
              <p:cNvCxnSpPr>
                <a:cxnSpLocks/>
                <a:stCxn id="291" idx="0"/>
                <a:endCxn id="256" idx="4"/>
              </p:cNvCxnSpPr>
              <p:nvPr/>
            </p:nvCxnSpPr>
            <p:spPr>
              <a:xfrm flipH="1" flipV="1">
                <a:off x="11711882" y="4724981"/>
                <a:ext cx="154741" cy="1115591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Arrow Connector 335">
                <a:extLst>
                  <a:ext uri="{FF2B5EF4-FFF2-40B4-BE49-F238E27FC236}">
                    <a16:creationId xmlns:a16="http://schemas.microsoft.com/office/drawing/2014/main" id="{86EA425D-EEB5-E646-80FE-196B6F7A1E94}"/>
                  </a:ext>
                </a:extLst>
              </p:cNvPr>
              <p:cNvCxnSpPr>
                <a:cxnSpLocks/>
                <a:stCxn id="256" idx="2"/>
                <a:endCxn id="204" idx="6"/>
              </p:cNvCxnSpPr>
              <p:nvPr/>
            </p:nvCxnSpPr>
            <p:spPr>
              <a:xfrm flipH="1" flipV="1">
                <a:off x="10891448" y="3959545"/>
                <a:ext cx="712422" cy="661616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F8253125-B751-9D48-8BA8-7A70295B329B}"/>
                  </a:ext>
                </a:extLst>
              </p:cNvPr>
              <p:cNvCxnSpPr>
                <a:cxnSpLocks/>
                <a:stCxn id="283" idx="6"/>
                <a:endCxn id="284" idx="2"/>
              </p:cNvCxnSpPr>
              <p:nvPr/>
            </p:nvCxnSpPr>
            <p:spPr>
              <a:xfrm>
                <a:off x="8879815" y="5944392"/>
                <a:ext cx="40294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481C598F-5F88-F447-AF31-FF190D4B9FD7}"/>
                  </a:ext>
                </a:extLst>
              </p:cNvPr>
              <p:cNvCxnSpPr>
                <a:cxnSpLocks/>
                <a:stCxn id="267" idx="6"/>
                <a:endCxn id="268" idx="2"/>
              </p:cNvCxnSpPr>
              <p:nvPr/>
            </p:nvCxnSpPr>
            <p:spPr>
              <a:xfrm>
                <a:off x="9189297" y="5282777"/>
                <a:ext cx="40294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193B1D47-35D1-964A-9890-BD185311AF0F}"/>
                  </a:ext>
                </a:extLst>
              </p:cNvPr>
              <p:cNvCxnSpPr>
                <a:cxnSpLocks/>
                <a:stCxn id="255" idx="1"/>
                <a:endCxn id="203" idx="6"/>
              </p:cNvCxnSpPr>
              <p:nvPr/>
            </p:nvCxnSpPr>
            <p:spPr>
              <a:xfrm flipH="1" flipV="1">
                <a:off x="10272484" y="3959545"/>
                <a:ext cx="744058" cy="58820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62A5CFA5-B435-CE47-837D-CC5849931D4F}"/>
                  </a:ext>
                </a:extLst>
              </p:cNvPr>
              <p:cNvCxnSpPr>
                <a:cxnSpLocks/>
                <a:stCxn id="286" idx="0"/>
                <a:endCxn id="271" idx="3"/>
              </p:cNvCxnSpPr>
              <p:nvPr/>
            </p:nvCxnSpPr>
            <p:spPr>
              <a:xfrm flipV="1">
                <a:off x="10009731" y="5356189"/>
                <a:ext cx="233106" cy="48438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FB620106-8276-6E45-B4A0-337319943846}"/>
                  </a:ext>
                </a:extLst>
              </p:cNvPr>
              <p:cNvCxnSpPr>
                <a:cxnSpLocks/>
                <a:stCxn id="259" idx="6"/>
                <a:endCxn id="261" idx="2"/>
              </p:cNvCxnSpPr>
              <p:nvPr/>
            </p:nvCxnSpPr>
            <p:spPr>
              <a:xfrm>
                <a:off x="6713441" y="5282777"/>
                <a:ext cx="40294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8C6388D3-E50B-6F4B-895B-84E5D843766D}"/>
                  </a:ext>
                </a:extLst>
              </p:cNvPr>
              <p:cNvCxnSpPr>
                <a:cxnSpLocks/>
                <a:stCxn id="207" idx="2"/>
                <a:endCxn id="206" idx="6"/>
              </p:cNvCxnSpPr>
              <p:nvPr/>
            </p:nvCxnSpPr>
            <p:spPr>
              <a:xfrm flipH="1">
                <a:off x="6868182" y="4621161"/>
                <a:ext cx="40294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Arrow Connector 348">
                <a:extLst>
                  <a:ext uri="{FF2B5EF4-FFF2-40B4-BE49-F238E27FC236}">
                    <a16:creationId xmlns:a16="http://schemas.microsoft.com/office/drawing/2014/main" id="{1FBD944B-7C2E-824A-95AE-10B75BCED2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87102" y="4010322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Arrow Connector 349">
                <a:extLst>
                  <a:ext uri="{FF2B5EF4-FFF2-40B4-BE49-F238E27FC236}">
                    <a16:creationId xmlns:a16="http://schemas.microsoft.com/office/drawing/2014/main" id="{3B940A0D-6E64-0346-92D0-518BD7A67F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88377" y="5356188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Arrow Connector 350">
                <a:extLst>
                  <a:ext uri="{FF2B5EF4-FFF2-40B4-BE49-F238E27FC236}">
                    <a16:creationId xmlns:a16="http://schemas.microsoft.com/office/drawing/2014/main" id="{46058DAC-5780-3A4F-AD20-E2AA6B193638}"/>
                  </a:ext>
                </a:extLst>
              </p:cNvPr>
              <p:cNvCxnSpPr>
                <a:cxnSpLocks/>
                <a:stCxn id="207" idx="0"/>
                <a:endCxn id="199" idx="3"/>
              </p:cNvCxnSpPr>
              <p:nvPr/>
            </p:nvCxnSpPr>
            <p:spPr>
              <a:xfrm flipV="1">
                <a:off x="7379134" y="4032957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Arrow Connector 351">
                <a:extLst>
                  <a:ext uri="{FF2B5EF4-FFF2-40B4-BE49-F238E27FC236}">
                    <a16:creationId xmlns:a16="http://schemas.microsoft.com/office/drawing/2014/main" id="{5FBC4F4A-AA9C-B643-8284-30A81A77BE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33949" y="5363842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Arrow Connector 352">
                <a:extLst>
                  <a:ext uri="{FF2B5EF4-FFF2-40B4-BE49-F238E27FC236}">
                    <a16:creationId xmlns:a16="http://schemas.microsoft.com/office/drawing/2014/main" id="{BCFD56E0-BDED-CA48-9354-542DE55279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13603" y="5368929"/>
                <a:ext cx="233106" cy="4843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Arrow Connector 353">
                <a:extLst>
                  <a:ext uri="{FF2B5EF4-FFF2-40B4-BE49-F238E27FC236}">
                    <a16:creationId xmlns:a16="http://schemas.microsoft.com/office/drawing/2014/main" id="{DF1A79BD-912F-9147-B7FC-CC7692C74266}"/>
                  </a:ext>
                </a:extLst>
              </p:cNvPr>
              <p:cNvCxnSpPr>
                <a:cxnSpLocks/>
                <a:stCxn id="264" idx="0"/>
              </p:cNvCxnSpPr>
              <p:nvPr/>
            </p:nvCxnSpPr>
            <p:spPr>
              <a:xfrm flipV="1">
                <a:off x="8462321" y="4700173"/>
                <a:ext cx="126256" cy="478784"/>
              </a:xfrm>
              <a:prstGeom prst="straightConnector1">
                <a:avLst/>
              </a:prstGeom>
              <a:ln w="12700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3122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53A2829-AF33-4665-BF83-34C85A2244DD}"/>
                  </a:ext>
                </a:extLst>
              </p:cNvPr>
              <p:cNvSpPr/>
              <p:nvPr/>
            </p:nvSpPr>
            <p:spPr>
              <a:xfrm>
                <a:off x="926252" y="1554410"/>
                <a:ext cx="5385164" cy="1830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Approach 1:</a:t>
                </a:r>
                <a:r>
                  <a:rPr lang="en-US" sz="2200" dirty="0"/>
                  <a:t>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[KS09, KS10, KLST11]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Everyone talks, but only to a few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Per-party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2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Total communication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No setup, no crypto</a:t>
                </a:r>
              </a:p>
            </p:txBody>
          </p:sp>
        </mc:Choice>
        <mc:Fallback xmlns="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53A2829-AF33-4665-BF83-34C85A2244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52" y="1554410"/>
                <a:ext cx="5385164" cy="1830309"/>
              </a:xfrm>
              <a:prstGeom prst="rect">
                <a:avLst/>
              </a:prstGeom>
              <a:blipFill>
                <a:blip r:embed="rId3"/>
                <a:stretch>
                  <a:fillRect l="-1412" t="-2069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4D0301C-E6A4-6A47-ADAB-96A4768428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Recap: Breaking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Bits Barrier </a:t>
                </a:r>
              </a:p>
            </p:txBody>
          </p:sp>
        </mc:Choice>
        <mc:Fallback xmlns=""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4D0301C-E6A4-6A47-ADAB-96A4768428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5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A346909-47E0-944A-A4FE-EDDB52AB92DF}"/>
                  </a:ext>
                </a:extLst>
              </p:cNvPr>
              <p:cNvSpPr/>
              <p:nvPr/>
            </p:nvSpPr>
            <p:spPr>
              <a:xfrm>
                <a:off x="6590337" y="1554410"/>
                <a:ext cx="5385164" cy="1454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sz="2200" dirty="0">
                    <a:solidFill>
                      <a:schemeClr val="accent1"/>
                    </a:solidFill>
                  </a:rPr>
                  <a:t>[Boyle, Goldwasser, </a:t>
                </a:r>
                <a:r>
                  <a:rPr lang="en-US" sz="2200" dirty="0" err="1">
                    <a:solidFill>
                      <a:schemeClr val="accent1"/>
                    </a:solidFill>
                  </a:rPr>
                  <a:t>Tessaro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 ‘13]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Approach 1 + crypto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200" i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 locality</a:t>
                </a:r>
                <a:endParaRPr lang="en-US" sz="2200" dirty="0">
                  <a:solidFill>
                    <a:srgbClr val="241AE4"/>
                  </a:solidFill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Every party talks to polylog neighbors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But messages are 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A346909-47E0-944A-A4FE-EDDB52AB92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337" y="1554410"/>
                <a:ext cx="5385164" cy="1454950"/>
              </a:xfrm>
              <a:prstGeom prst="rect">
                <a:avLst/>
              </a:prstGeom>
              <a:blipFill>
                <a:blip r:embed="rId6"/>
                <a:stretch>
                  <a:fillRect l="-1176" t="-2586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Rectangle 168">
            <a:extLst>
              <a:ext uri="{FF2B5EF4-FFF2-40B4-BE49-F238E27FC236}">
                <a16:creationId xmlns:a16="http://schemas.microsoft.com/office/drawing/2014/main" id="{EC3C5715-90B6-3441-A8FE-870AD31C7C9A}"/>
              </a:ext>
            </a:extLst>
          </p:cNvPr>
          <p:cNvSpPr/>
          <p:nvPr/>
        </p:nvSpPr>
        <p:spPr>
          <a:xfrm>
            <a:off x="47328" y="6349655"/>
            <a:ext cx="12144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1500" dirty="0"/>
          </a:p>
          <a:p>
            <a:pPr algn="l" rtl="0"/>
            <a:r>
              <a:rPr lang="en-US" sz="1500" dirty="0">
                <a:solidFill>
                  <a:schemeClr val="accent1"/>
                </a:solidFill>
              </a:rPr>
              <a:t>[BGT13] </a:t>
            </a:r>
            <a:r>
              <a:rPr lang="en-US" sz="1500" dirty="0"/>
              <a:t>Boyle, Goldwasser, </a:t>
            </a:r>
            <a:r>
              <a:rPr lang="en-US" sz="1500" dirty="0" err="1"/>
              <a:t>Tessaro</a:t>
            </a:r>
            <a:r>
              <a:rPr lang="en-US" sz="1500" dirty="0"/>
              <a:t>: Communication Locality in Secure Multi-party Computation - How to Run Sublinear Algorithms in a Distributed Setting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02EA4E2-0E10-7B42-8E84-1EE5C10D26E7}"/>
              </a:ext>
            </a:extLst>
          </p:cNvPr>
          <p:cNvGrpSpPr/>
          <p:nvPr/>
        </p:nvGrpSpPr>
        <p:grpSpPr>
          <a:xfrm>
            <a:off x="263352" y="3861048"/>
            <a:ext cx="5631959" cy="2192487"/>
            <a:chOff x="2351584" y="2332757"/>
            <a:chExt cx="5631959" cy="2192487"/>
          </a:xfrm>
        </p:grpSpPr>
        <p:sp>
          <p:nvSpPr>
            <p:cNvPr id="93" name="Flowchart: Connector 208">
              <a:extLst>
                <a:ext uri="{FF2B5EF4-FFF2-40B4-BE49-F238E27FC236}">
                  <a16:creationId xmlns:a16="http://schemas.microsoft.com/office/drawing/2014/main" id="{0D1ED882-61A0-1B45-BAE9-67CBB0DD7C8E}"/>
                </a:ext>
              </a:extLst>
            </p:cNvPr>
            <p:cNvSpPr/>
            <p:nvPr/>
          </p:nvSpPr>
          <p:spPr>
            <a:xfrm>
              <a:off x="235158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4" name="Flowchart: Connector 209">
              <a:extLst>
                <a:ext uri="{FF2B5EF4-FFF2-40B4-BE49-F238E27FC236}">
                  <a16:creationId xmlns:a16="http://schemas.microsoft.com/office/drawing/2014/main" id="{D85729C2-D5D3-0D41-B191-00035A3C9C1B}"/>
                </a:ext>
              </a:extLst>
            </p:cNvPr>
            <p:cNvSpPr/>
            <p:nvPr/>
          </p:nvSpPr>
          <p:spPr>
            <a:xfrm>
              <a:off x="297054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5" name="Flowchart: Connector 210">
              <a:extLst>
                <a:ext uri="{FF2B5EF4-FFF2-40B4-BE49-F238E27FC236}">
                  <a16:creationId xmlns:a16="http://schemas.microsoft.com/office/drawing/2014/main" id="{C2EAC0D2-FA49-AF48-9162-E297276D0A0F}"/>
                </a:ext>
              </a:extLst>
            </p:cNvPr>
            <p:cNvSpPr/>
            <p:nvPr/>
          </p:nvSpPr>
          <p:spPr>
            <a:xfrm>
              <a:off x="358951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6" name="Flowchart: Connector 211">
              <a:extLst>
                <a:ext uri="{FF2B5EF4-FFF2-40B4-BE49-F238E27FC236}">
                  <a16:creationId xmlns:a16="http://schemas.microsoft.com/office/drawing/2014/main" id="{E0DC2CE8-A0AA-BD4E-A3A2-750851C57316}"/>
                </a:ext>
              </a:extLst>
            </p:cNvPr>
            <p:cNvSpPr/>
            <p:nvPr/>
          </p:nvSpPr>
          <p:spPr>
            <a:xfrm>
              <a:off x="420847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7" name="Flowchart: Connector 212">
              <a:extLst>
                <a:ext uri="{FF2B5EF4-FFF2-40B4-BE49-F238E27FC236}">
                  <a16:creationId xmlns:a16="http://schemas.microsoft.com/office/drawing/2014/main" id="{0C33364A-B4B1-3142-888E-1DB0E44C59DD}"/>
                </a:ext>
              </a:extLst>
            </p:cNvPr>
            <p:cNvSpPr/>
            <p:nvPr/>
          </p:nvSpPr>
          <p:spPr>
            <a:xfrm>
              <a:off x="4827440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8" name="Flowchart: Connector 213">
              <a:extLst>
                <a:ext uri="{FF2B5EF4-FFF2-40B4-BE49-F238E27FC236}">
                  <a16:creationId xmlns:a16="http://schemas.microsoft.com/office/drawing/2014/main" id="{BD7CE7FE-E658-3941-BD53-F002F3A73527}"/>
                </a:ext>
              </a:extLst>
            </p:cNvPr>
            <p:cNvSpPr/>
            <p:nvPr/>
          </p:nvSpPr>
          <p:spPr>
            <a:xfrm>
              <a:off x="544640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9" name="Flowchart: Connector 214">
              <a:extLst>
                <a:ext uri="{FF2B5EF4-FFF2-40B4-BE49-F238E27FC236}">
                  <a16:creationId xmlns:a16="http://schemas.microsoft.com/office/drawing/2014/main" id="{B7FB679B-3B67-0144-856B-91BCA3DF8781}"/>
                </a:ext>
              </a:extLst>
            </p:cNvPr>
            <p:cNvSpPr/>
            <p:nvPr/>
          </p:nvSpPr>
          <p:spPr>
            <a:xfrm>
              <a:off x="606536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0" name="Flowchart: Connector 215">
              <a:extLst>
                <a:ext uri="{FF2B5EF4-FFF2-40B4-BE49-F238E27FC236}">
                  <a16:creationId xmlns:a16="http://schemas.microsoft.com/office/drawing/2014/main" id="{462CAA01-9E95-4340-9ECF-DC4BA9D890C8}"/>
                </a:ext>
              </a:extLst>
            </p:cNvPr>
            <p:cNvSpPr/>
            <p:nvPr/>
          </p:nvSpPr>
          <p:spPr>
            <a:xfrm>
              <a:off x="668433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1" name="Flowchart: Connector 216">
              <a:extLst>
                <a:ext uri="{FF2B5EF4-FFF2-40B4-BE49-F238E27FC236}">
                  <a16:creationId xmlns:a16="http://schemas.microsoft.com/office/drawing/2014/main" id="{72ECD52F-5AC7-BD41-A0C0-8281BD03997E}"/>
                </a:ext>
              </a:extLst>
            </p:cNvPr>
            <p:cNvSpPr/>
            <p:nvPr/>
          </p:nvSpPr>
          <p:spPr>
            <a:xfrm>
              <a:off x="730329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2" name="Flowchart: Connector 217">
              <a:extLst>
                <a:ext uri="{FF2B5EF4-FFF2-40B4-BE49-F238E27FC236}">
                  <a16:creationId xmlns:a16="http://schemas.microsoft.com/office/drawing/2014/main" id="{BE68AC4F-ED07-1440-B51B-77D383A7E834}"/>
                </a:ext>
              </a:extLst>
            </p:cNvPr>
            <p:cNvSpPr/>
            <p:nvPr/>
          </p:nvSpPr>
          <p:spPr>
            <a:xfrm>
              <a:off x="266106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3" name="Flowchart: Connector 218">
              <a:extLst>
                <a:ext uri="{FF2B5EF4-FFF2-40B4-BE49-F238E27FC236}">
                  <a16:creationId xmlns:a16="http://schemas.microsoft.com/office/drawing/2014/main" id="{D99E7E38-F27B-A747-901F-358D50C2E5EA}"/>
                </a:ext>
              </a:extLst>
            </p:cNvPr>
            <p:cNvSpPr/>
            <p:nvPr/>
          </p:nvSpPr>
          <p:spPr>
            <a:xfrm>
              <a:off x="328003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4" name="Flowchart: Connector 219">
              <a:extLst>
                <a:ext uri="{FF2B5EF4-FFF2-40B4-BE49-F238E27FC236}">
                  <a16:creationId xmlns:a16="http://schemas.microsoft.com/office/drawing/2014/main" id="{21D77AF4-54B0-3F4B-825C-B5D561A75C37}"/>
                </a:ext>
              </a:extLst>
            </p:cNvPr>
            <p:cNvSpPr/>
            <p:nvPr/>
          </p:nvSpPr>
          <p:spPr>
            <a:xfrm>
              <a:off x="389899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5" name="Flowchart: Connector 220">
              <a:extLst>
                <a:ext uri="{FF2B5EF4-FFF2-40B4-BE49-F238E27FC236}">
                  <a16:creationId xmlns:a16="http://schemas.microsoft.com/office/drawing/2014/main" id="{0FB596BD-DE4C-7D4D-A5E1-F64BA1E944A7}"/>
                </a:ext>
              </a:extLst>
            </p:cNvPr>
            <p:cNvSpPr/>
            <p:nvPr/>
          </p:nvSpPr>
          <p:spPr>
            <a:xfrm>
              <a:off x="451795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6" name="Flowchart: Connector 221">
              <a:extLst>
                <a:ext uri="{FF2B5EF4-FFF2-40B4-BE49-F238E27FC236}">
                  <a16:creationId xmlns:a16="http://schemas.microsoft.com/office/drawing/2014/main" id="{9DA15B15-C254-8142-83EF-26CEE5F34FBE}"/>
                </a:ext>
              </a:extLst>
            </p:cNvPr>
            <p:cNvSpPr/>
            <p:nvPr/>
          </p:nvSpPr>
          <p:spPr>
            <a:xfrm>
              <a:off x="5136922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7" name="Flowchart: Connector 222">
              <a:extLst>
                <a:ext uri="{FF2B5EF4-FFF2-40B4-BE49-F238E27FC236}">
                  <a16:creationId xmlns:a16="http://schemas.microsoft.com/office/drawing/2014/main" id="{74C471F3-9AE0-E64C-9F72-3BA9FF89C494}"/>
                </a:ext>
              </a:extLst>
            </p:cNvPr>
            <p:cNvSpPr/>
            <p:nvPr/>
          </p:nvSpPr>
          <p:spPr>
            <a:xfrm>
              <a:off x="575588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8" name="Flowchart: Connector 223">
              <a:extLst>
                <a:ext uri="{FF2B5EF4-FFF2-40B4-BE49-F238E27FC236}">
                  <a16:creationId xmlns:a16="http://schemas.microsoft.com/office/drawing/2014/main" id="{7BEEE0E0-0707-D446-956F-9414ADCA45F8}"/>
                </a:ext>
              </a:extLst>
            </p:cNvPr>
            <p:cNvSpPr/>
            <p:nvPr/>
          </p:nvSpPr>
          <p:spPr>
            <a:xfrm>
              <a:off x="637485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9" name="Flowchart: Connector 224">
              <a:extLst>
                <a:ext uri="{FF2B5EF4-FFF2-40B4-BE49-F238E27FC236}">
                  <a16:creationId xmlns:a16="http://schemas.microsoft.com/office/drawing/2014/main" id="{9BACA51E-779C-1344-9B0B-88CF4CD3BE22}"/>
                </a:ext>
              </a:extLst>
            </p:cNvPr>
            <p:cNvSpPr/>
            <p:nvPr/>
          </p:nvSpPr>
          <p:spPr>
            <a:xfrm>
              <a:off x="699381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0" name="Flowchart: Connector 225">
              <a:extLst>
                <a:ext uri="{FF2B5EF4-FFF2-40B4-BE49-F238E27FC236}">
                  <a16:creationId xmlns:a16="http://schemas.microsoft.com/office/drawing/2014/main" id="{BA77993F-C697-A84C-A358-BB7877A26A1B}"/>
                </a:ext>
              </a:extLst>
            </p:cNvPr>
            <p:cNvSpPr/>
            <p:nvPr/>
          </p:nvSpPr>
          <p:spPr>
            <a:xfrm>
              <a:off x="761277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1" name="Flowchart: Connector 226">
              <a:extLst>
                <a:ext uri="{FF2B5EF4-FFF2-40B4-BE49-F238E27FC236}">
                  <a16:creationId xmlns:a16="http://schemas.microsoft.com/office/drawing/2014/main" id="{163F1F98-2918-304A-B7B7-EAC52E31D0F8}"/>
                </a:ext>
              </a:extLst>
            </p:cNvPr>
            <p:cNvSpPr/>
            <p:nvPr/>
          </p:nvSpPr>
          <p:spPr>
            <a:xfrm>
              <a:off x="250632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2" name="Flowchart: Connector 227">
              <a:extLst>
                <a:ext uri="{FF2B5EF4-FFF2-40B4-BE49-F238E27FC236}">
                  <a16:creationId xmlns:a16="http://schemas.microsoft.com/office/drawing/2014/main" id="{C723C358-3037-E549-AE53-22F6DCBFA865}"/>
                </a:ext>
              </a:extLst>
            </p:cNvPr>
            <p:cNvSpPr/>
            <p:nvPr/>
          </p:nvSpPr>
          <p:spPr>
            <a:xfrm>
              <a:off x="312528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3" name="Flowchart: Connector 228">
              <a:extLst>
                <a:ext uri="{FF2B5EF4-FFF2-40B4-BE49-F238E27FC236}">
                  <a16:creationId xmlns:a16="http://schemas.microsoft.com/office/drawing/2014/main" id="{3FF0AD2D-2473-B14C-A1B9-1E17EC30DDD1}"/>
                </a:ext>
              </a:extLst>
            </p:cNvPr>
            <p:cNvSpPr/>
            <p:nvPr/>
          </p:nvSpPr>
          <p:spPr>
            <a:xfrm>
              <a:off x="374425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4" name="Flowchart: Connector 229">
              <a:extLst>
                <a:ext uri="{FF2B5EF4-FFF2-40B4-BE49-F238E27FC236}">
                  <a16:creationId xmlns:a16="http://schemas.microsoft.com/office/drawing/2014/main" id="{0A821B98-79DB-1741-A532-EE4EEAF2E5F0}"/>
                </a:ext>
              </a:extLst>
            </p:cNvPr>
            <p:cNvSpPr/>
            <p:nvPr/>
          </p:nvSpPr>
          <p:spPr>
            <a:xfrm>
              <a:off x="436321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5" name="Flowchart: Connector 230">
              <a:extLst>
                <a:ext uri="{FF2B5EF4-FFF2-40B4-BE49-F238E27FC236}">
                  <a16:creationId xmlns:a16="http://schemas.microsoft.com/office/drawing/2014/main" id="{B2F1B410-C626-0849-A170-5BA11E158D0C}"/>
                </a:ext>
              </a:extLst>
            </p:cNvPr>
            <p:cNvSpPr/>
            <p:nvPr/>
          </p:nvSpPr>
          <p:spPr>
            <a:xfrm>
              <a:off x="4982181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6" name="Flowchart: Connector 231">
              <a:extLst>
                <a:ext uri="{FF2B5EF4-FFF2-40B4-BE49-F238E27FC236}">
                  <a16:creationId xmlns:a16="http://schemas.microsoft.com/office/drawing/2014/main" id="{A4FAFCB9-4B82-D94F-8266-149865D3C917}"/>
                </a:ext>
              </a:extLst>
            </p:cNvPr>
            <p:cNvSpPr/>
            <p:nvPr/>
          </p:nvSpPr>
          <p:spPr>
            <a:xfrm>
              <a:off x="560114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7" name="Flowchart: Connector 232">
              <a:extLst>
                <a:ext uri="{FF2B5EF4-FFF2-40B4-BE49-F238E27FC236}">
                  <a16:creationId xmlns:a16="http://schemas.microsoft.com/office/drawing/2014/main" id="{A4FF098E-2028-A944-AF6A-BB3130CA1BBD}"/>
                </a:ext>
              </a:extLst>
            </p:cNvPr>
            <p:cNvSpPr/>
            <p:nvPr/>
          </p:nvSpPr>
          <p:spPr>
            <a:xfrm>
              <a:off x="622010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8" name="Flowchart: Connector 233">
              <a:extLst>
                <a:ext uri="{FF2B5EF4-FFF2-40B4-BE49-F238E27FC236}">
                  <a16:creationId xmlns:a16="http://schemas.microsoft.com/office/drawing/2014/main" id="{43C7D1E7-4A62-3F45-BE26-65CA9949CA9C}"/>
                </a:ext>
              </a:extLst>
            </p:cNvPr>
            <p:cNvSpPr/>
            <p:nvPr/>
          </p:nvSpPr>
          <p:spPr>
            <a:xfrm>
              <a:off x="683907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9" name="Flowchart: Connector 234">
              <a:extLst>
                <a:ext uri="{FF2B5EF4-FFF2-40B4-BE49-F238E27FC236}">
                  <a16:creationId xmlns:a16="http://schemas.microsoft.com/office/drawing/2014/main" id="{77B5ECD1-8E05-E141-85D0-B9C75583BF90}"/>
                </a:ext>
              </a:extLst>
            </p:cNvPr>
            <p:cNvSpPr/>
            <p:nvPr/>
          </p:nvSpPr>
          <p:spPr>
            <a:xfrm>
              <a:off x="745803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0" name="Flowchart: Connector 235">
              <a:extLst>
                <a:ext uri="{FF2B5EF4-FFF2-40B4-BE49-F238E27FC236}">
                  <a16:creationId xmlns:a16="http://schemas.microsoft.com/office/drawing/2014/main" id="{C4CDE45A-5FE7-AB48-A4E0-7CD8A009A922}"/>
                </a:ext>
              </a:extLst>
            </p:cNvPr>
            <p:cNvSpPr/>
            <p:nvPr/>
          </p:nvSpPr>
          <p:spPr>
            <a:xfrm>
              <a:off x="281580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1" name="Flowchart: Connector 236">
              <a:extLst>
                <a:ext uri="{FF2B5EF4-FFF2-40B4-BE49-F238E27FC236}">
                  <a16:creationId xmlns:a16="http://schemas.microsoft.com/office/drawing/2014/main" id="{93E727EB-CD14-0841-81E3-191510F29F0C}"/>
                </a:ext>
              </a:extLst>
            </p:cNvPr>
            <p:cNvSpPr/>
            <p:nvPr/>
          </p:nvSpPr>
          <p:spPr>
            <a:xfrm>
              <a:off x="343477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2" name="Flowchart: Connector 237">
              <a:extLst>
                <a:ext uri="{FF2B5EF4-FFF2-40B4-BE49-F238E27FC236}">
                  <a16:creationId xmlns:a16="http://schemas.microsoft.com/office/drawing/2014/main" id="{48574B15-D6D9-DB46-B4C3-99877FBBF2E3}"/>
                </a:ext>
              </a:extLst>
            </p:cNvPr>
            <p:cNvSpPr/>
            <p:nvPr/>
          </p:nvSpPr>
          <p:spPr>
            <a:xfrm>
              <a:off x="405373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3" name="Flowchart: Connector 238">
              <a:extLst>
                <a:ext uri="{FF2B5EF4-FFF2-40B4-BE49-F238E27FC236}">
                  <a16:creationId xmlns:a16="http://schemas.microsoft.com/office/drawing/2014/main" id="{A036787D-E648-BB45-A463-0E79AE7FBF3B}"/>
                </a:ext>
              </a:extLst>
            </p:cNvPr>
            <p:cNvSpPr/>
            <p:nvPr/>
          </p:nvSpPr>
          <p:spPr>
            <a:xfrm>
              <a:off x="467269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4" name="Flowchart: Connector 239">
              <a:extLst>
                <a:ext uri="{FF2B5EF4-FFF2-40B4-BE49-F238E27FC236}">
                  <a16:creationId xmlns:a16="http://schemas.microsoft.com/office/drawing/2014/main" id="{7FAABCB5-3A73-B141-A80D-7AC06C7365DD}"/>
                </a:ext>
              </a:extLst>
            </p:cNvPr>
            <p:cNvSpPr/>
            <p:nvPr/>
          </p:nvSpPr>
          <p:spPr>
            <a:xfrm>
              <a:off x="5291663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5" name="Flowchart: Connector 240">
              <a:extLst>
                <a:ext uri="{FF2B5EF4-FFF2-40B4-BE49-F238E27FC236}">
                  <a16:creationId xmlns:a16="http://schemas.microsoft.com/office/drawing/2014/main" id="{036E8CA3-8B02-D840-93EA-129A5ED1BD3F}"/>
                </a:ext>
              </a:extLst>
            </p:cNvPr>
            <p:cNvSpPr/>
            <p:nvPr/>
          </p:nvSpPr>
          <p:spPr>
            <a:xfrm>
              <a:off x="591062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6" name="Flowchart: Connector 241">
              <a:extLst>
                <a:ext uri="{FF2B5EF4-FFF2-40B4-BE49-F238E27FC236}">
                  <a16:creationId xmlns:a16="http://schemas.microsoft.com/office/drawing/2014/main" id="{1F21CB13-1D28-2943-8564-8992D2B5B775}"/>
                </a:ext>
              </a:extLst>
            </p:cNvPr>
            <p:cNvSpPr/>
            <p:nvPr/>
          </p:nvSpPr>
          <p:spPr>
            <a:xfrm>
              <a:off x="652959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7" name="Flowchart: Connector 242">
              <a:extLst>
                <a:ext uri="{FF2B5EF4-FFF2-40B4-BE49-F238E27FC236}">
                  <a16:creationId xmlns:a16="http://schemas.microsoft.com/office/drawing/2014/main" id="{2D922F07-9EE2-2E47-B9AE-8EBDD97F2FD3}"/>
                </a:ext>
              </a:extLst>
            </p:cNvPr>
            <p:cNvSpPr/>
            <p:nvPr/>
          </p:nvSpPr>
          <p:spPr>
            <a:xfrm>
              <a:off x="714855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8" name="Flowchart: Connector 243">
              <a:extLst>
                <a:ext uri="{FF2B5EF4-FFF2-40B4-BE49-F238E27FC236}">
                  <a16:creationId xmlns:a16="http://schemas.microsoft.com/office/drawing/2014/main" id="{02CE8386-DDF6-164B-88A1-B0E0BCE523C2}"/>
                </a:ext>
              </a:extLst>
            </p:cNvPr>
            <p:cNvSpPr/>
            <p:nvPr/>
          </p:nvSpPr>
          <p:spPr>
            <a:xfrm>
              <a:off x="776751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3D8D579-2A8D-EE42-9C9E-0AD6966645AE}"/>
              </a:ext>
            </a:extLst>
          </p:cNvPr>
          <p:cNvGrpSpPr/>
          <p:nvPr/>
        </p:nvGrpSpPr>
        <p:grpSpPr>
          <a:xfrm>
            <a:off x="371364" y="3924628"/>
            <a:ext cx="5415935" cy="2025087"/>
            <a:chOff x="371364" y="3924628"/>
            <a:chExt cx="5415935" cy="2025087"/>
          </a:xfrm>
        </p:grpSpPr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72EA57F2-E165-634C-9E50-AF1276151767}"/>
                </a:ext>
              </a:extLst>
            </p:cNvPr>
            <p:cNvCxnSpPr>
              <a:cxnSpLocks/>
              <a:stCxn id="117" idx="7"/>
              <a:endCxn id="109" idx="2"/>
            </p:cNvCxnSpPr>
            <p:nvPr/>
          </p:nvCxnSpPr>
          <p:spPr>
            <a:xfrm flipV="1">
              <a:off x="4316265" y="4626484"/>
              <a:ext cx="589317" cy="58820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493F3C7-48C0-904D-A4F3-CD6F832B0880}"/>
                </a:ext>
              </a:extLst>
            </p:cNvPr>
            <p:cNvCxnSpPr>
              <a:cxnSpLocks/>
              <a:stCxn id="128" idx="2"/>
              <a:endCxn id="127" idx="6"/>
            </p:cNvCxnSpPr>
            <p:nvPr/>
          </p:nvCxnSpPr>
          <p:spPr>
            <a:xfrm flipH="1">
              <a:off x="5276347" y="5949715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65CFE7A1-EE70-5944-9EE5-498183E8E73E}"/>
                </a:ext>
              </a:extLst>
            </p:cNvPr>
            <p:cNvCxnSpPr>
              <a:cxnSpLocks/>
              <a:stCxn id="103" idx="0"/>
              <a:endCxn id="94" idx="4"/>
            </p:cNvCxnSpPr>
            <p:nvPr/>
          </p:nvCxnSpPr>
          <p:spPr>
            <a:xfrm flipH="1" flipV="1">
              <a:off x="990328" y="4068688"/>
              <a:ext cx="309482" cy="45397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2AC955A-98C0-604C-AE96-5023EBB2219B}"/>
                </a:ext>
              </a:extLst>
            </p:cNvPr>
            <p:cNvCxnSpPr>
              <a:cxnSpLocks/>
              <a:stCxn id="103" idx="2"/>
              <a:endCxn id="102" idx="6"/>
            </p:cNvCxnSpPr>
            <p:nvPr/>
          </p:nvCxnSpPr>
          <p:spPr>
            <a:xfrm flipH="1">
              <a:off x="788858" y="4626484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CA10464-AE2C-F84D-99A5-01203864F4D8}"/>
                </a:ext>
              </a:extLst>
            </p:cNvPr>
            <p:cNvCxnSpPr>
              <a:cxnSpLocks/>
              <a:stCxn id="113" idx="4"/>
              <a:endCxn id="121" idx="0"/>
            </p:cNvCxnSpPr>
            <p:nvPr/>
          </p:nvCxnSpPr>
          <p:spPr>
            <a:xfrm flipH="1">
              <a:off x="1454551" y="5391920"/>
              <a:ext cx="309482" cy="453975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182F17D0-EF65-314F-9DB7-7A537DD5EF80}"/>
                </a:ext>
              </a:extLst>
            </p:cNvPr>
            <p:cNvCxnSpPr>
              <a:cxnSpLocks/>
              <a:stCxn id="113" idx="7"/>
              <a:endCxn id="105" idx="3"/>
            </p:cNvCxnSpPr>
            <p:nvPr/>
          </p:nvCxnSpPr>
          <p:spPr>
            <a:xfrm flipV="1">
              <a:off x="1840409" y="4699896"/>
              <a:ext cx="620953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09AFC3E-B81F-174D-A140-0A7A5E98A89A}"/>
                </a:ext>
              </a:extLst>
            </p:cNvPr>
            <p:cNvCxnSpPr>
              <a:cxnSpLocks/>
              <a:stCxn id="113" idx="0"/>
              <a:endCxn id="103" idx="5"/>
            </p:cNvCxnSpPr>
            <p:nvPr/>
          </p:nvCxnSpPr>
          <p:spPr>
            <a:xfrm flipH="1" flipV="1">
              <a:off x="1376186" y="4699896"/>
              <a:ext cx="387847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EB17B7C-9221-DD4C-93BE-E85D960142FC}"/>
                </a:ext>
              </a:extLst>
            </p:cNvPr>
            <p:cNvCxnSpPr>
              <a:cxnSpLocks/>
              <a:stCxn id="104" idx="0"/>
              <a:endCxn id="95" idx="5"/>
            </p:cNvCxnSpPr>
            <p:nvPr/>
          </p:nvCxnSpPr>
          <p:spPr>
            <a:xfrm flipH="1" flipV="1">
              <a:off x="168566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1031ED9C-7F98-DC49-9729-2D94FD7A325D}"/>
                </a:ext>
              </a:extLst>
            </p:cNvPr>
            <p:cNvCxnSpPr>
              <a:cxnSpLocks/>
              <a:stCxn id="105" idx="0"/>
              <a:endCxn id="97" idx="3"/>
            </p:cNvCxnSpPr>
            <p:nvPr/>
          </p:nvCxnSpPr>
          <p:spPr>
            <a:xfrm flipV="1">
              <a:off x="253773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1BA367C2-69A8-7544-BE84-0955A93F6DC9}"/>
                </a:ext>
              </a:extLst>
            </p:cNvPr>
            <p:cNvCxnSpPr>
              <a:cxnSpLocks/>
              <a:stCxn id="106" idx="7"/>
              <a:endCxn id="98" idx="4"/>
            </p:cNvCxnSpPr>
            <p:nvPr/>
          </p:nvCxnSpPr>
          <p:spPr>
            <a:xfrm flipV="1">
              <a:off x="3233078" y="4068688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A4589E72-F990-4748-B99F-24A1393CC281}"/>
                </a:ext>
              </a:extLst>
            </p:cNvPr>
            <p:cNvCxnSpPr>
              <a:cxnSpLocks/>
              <a:stCxn id="116" idx="7"/>
              <a:endCxn id="108" idx="2"/>
            </p:cNvCxnSpPr>
            <p:nvPr/>
          </p:nvCxnSpPr>
          <p:spPr>
            <a:xfrm flipV="1">
              <a:off x="3697301" y="4626484"/>
              <a:ext cx="589317" cy="58820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41F4C88F-5D67-E247-BDED-CC85D65F3092}"/>
                </a:ext>
              </a:extLst>
            </p:cNvPr>
            <p:cNvCxnSpPr>
              <a:cxnSpLocks/>
              <a:stCxn id="125" idx="0"/>
              <a:endCxn id="116" idx="5"/>
            </p:cNvCxnSpPr>
            <p:nvPr/>
          </p:nvCxnSpPr>
          <p:spPr>
            <a:xfrm flipH="1" flipV="1">
              <a:off x="3697301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254FF80A-FA10-E348-A29E-CD5F04D572E6}"/>
                </a:ext>
              </a:extLst>
            </p:cNvPr>
            <p:cNvCxnSpPr>
              <a:cxnSpLocks/>
              <a:stCxn id="126" idx="0"/>
              <a:endCxn id="117" idx="5"/>
            </p:cNvCxnSpPr>
            <p:nvPr/>
          </p:nvCxnSpPr>
          <p:spPr>
            <a:xfrm flipH="1" flipV="1">
              <a:off x="4316265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83F60ACB-B661-5A48-A4FD-585C8FF54367}"/>
                </a:ext>
              </a:extLst>
            </p:cNvPr>
            <p:cNvCxnSpPr>
              <a:cxnSpLocks/>
              <a:stCxn id="119" idx="2"/>
              <a:endCxn id="118" idx="6"/>
            </p:cNvCxnSpPr>
            <p:nvPr/>
          </p:nvCxnSpPr>
          <p:spPr>
            <a:xfrm flipH="1">
              <a:off x="4966865" y="5288100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D639C825-9E73-D340-A992-6916934B7855}"/>
                </a:ext>
              </a:extLst>
            </p:cNvPr>
            <p:cNvCxnSpPr>
              <a:cxnSpLocks/>
              <a:stCxn id="100" idx="5"/>
              <a:endCxn id="109" idx="0"/>
            </p:cNvCxnSpPr>
            <p:nvPr/>
          </p:nvCxnSpPr>
          <p:spPr>
            <a:xfrm>
              <a:off x="4780488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4B570ED-72AD-094E-AEBC-3A98F2B2FE25}"/>
                </a:ext>
              </a:extLst>
            </p:cNvPr>
            <p:cNvCxnSpPr>
              <a:cxnSpLocks/>
              <a:stCxn id="101" idx="5"/>
              <a:endCxn id="110" idx="0"/>
            </p:cNvCxnSpPr>
            <p:nvPr/>
          </p:nvCxnSpPr>
          <p:spPr>
            <a:xfrm>
              <a:off x="5399452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E6F5DF07-BB0E-594D-9358-FBD274A2530B}"/>
                </a:ext>
              </a:extLst>
            </p:cNvPr>
            <p:cNvCxnSpPr>
              <a:cxnSpLocks/>
              <a:stCxn id="99" idx="5"/>
              <a:endCxn id="108" idx="0"/>
            </p:cNvCxnSpPr>
            <p:nvPr/>
          </p:nvCxnSpPr>
          <p:spPr>
            <a:xfrm>
              <a:off x="4161524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2175DB63-417E-D84E-820F-C906B57EE186}"/>
                </a:ext>
              </a:extLst>
            </p:cNvPr>
            <p:cNvCxnSpPr>
              <a:cxnSpLocks/>
              <a:stCxn id="96" idx="5"/>
              <a:endCxn id="105" idx="0"/>
            </p:cNvCxnSpPr>
            <p:nvPr/>
          </p:nvCxnSpPr>
          <p:spPr>
            <a:xfrm>
              <a:off x="2304632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58361853-5F8F-434C-9D53-3095651020D8}"/>
                </a:ext>
              </a:extLst>
            </p:cNvPr>
            <p:cNvCxnSpPr>
              <a:cxnSpLocks/>
              <a:stCxn id="93" idx="5"/>
              <a:endCxn id="103" idx="1"/>
            </p:cNvCxnSpPr>
            <p:nvPr/>
          </p:nvCxnSpPr>
          <p:spPr>
            <a:xfrm>
              <a:off x="447740" y="4038280"/>
              <a:ext cx="775694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5F25A959-4139-4645-A348-BBD39A4365A8}"/>
                </a:ext>
              </a:extLst>
            </p:cNvPr>
            <p:cNvCxnSpPr>
              <a:cxnSpLocks/>
              <a:stCxn id="103" idx="6"/>
              <a:endCxn id="104" idx="2"/>
            </p:cNvCxnSpPr>
            <p:nvPr/>
          </p:nvCxnSpPr>
          <p:spPr>
            <a:xfrm>
              <a:off x="1407822" y="4626484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139F54E-914F-6F4A-8700-AB1A0DA4C4F2}"/>
                </a:ext>
              </a:extLst>
            </p:cNvPr>
            <p:cNvCxnSpPr>
              <a:cxnSpLocks/>
              <a:stCxn id="112" idx="1"/>
              <a:endCxn id="102" idx="5"/>
            </p:cNvCxnSpPr>
            <p:nvPr/>
          </p:nvCxnSpPr>
          <p:spPr>
            <a:xfrm flipH="1" flipV="1">
              <a:off x="757222" y="4699896"/>
              <a:ext cx="311471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4A0CAB91-1630-8C41-8641-1ACD46CE2E86}"/>
                </a:ext>
              </a:extLst>
            </p:cNvPr>
            <p:cNvCxnSpPr>
              <a:cxnSpLocks/>
              <a:stCxn id="121" idx="1"/>
              <a:endCxn id="111" idx="5"/>
            </p:cNvCxnSpPr>
            <p:nvPr/>
          </p:nvCxnSpPr>
          <p:spPr>
            <a:xfrm flipH="1" flipV="1">
              <a:off x="602481" y="5361512"/>
              <a:ext cx="775694" cy="514791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0B2A2909-A94E-FF40-8062-1E872BBF14DB}"/>
                </a:ext>
              </a:extLst>
            </p:cNvPr>
            <p:cNvCxnSpPr>
              <a:cxnSpLocks/>
              <a:stCxn id="120" idx="6"/>
              <a:endCxn id="121" idx="2"/>
            </p:cNvCxnSpPr>
            <p:nvPr/>
          </p:nvCxnSpPr>
          <p:spPr>
            <a:xfrm>
              <a:off x="943599" y="5949715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3E7FFE1F-547C-DF4E-825D-7F12FE9BE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7656" y="5902836"/>
              <a:ext cx="419483" cy="4644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0E19A64F-CFA3-D240-AE27-4BB81ED1F2F3}"/>
                </a:ext>
              </a:extLst>
            </p:cNvPr>
            <p:cNvCxnSpPr>
              <a:cxnSpLocks/>
              <a:stCxn id="122" idx="0"/>
              <a:endCxn id="114" idx="3"/>
            </p:cNvCxnSpPr>
            <p:nvPr/>
          </p:nvCxnSpPr>
          <p:spPr>
            <a:xfrm flipV="1">
              <a:off x="2073515" y="5361512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6A2F1370-8E62-5943-AFC9-B99291770EB3}"/>
                </a:ext>
              </a:extLst>
            </p:cNvPr>
            <p:cNvCxnSpPr>
              <a:cxnSpLocks/>
              <a:stCxn id="123" idx="7"/>
              <a:endCxn id="115" idx="4"/>
            </p:cNvCxnSpPr>
            <p:nvPr/>
          </p:nvCxnSpPr>
          <p:spPr>
            <a:xfrm flipV="1">
              <a:off x="2768855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49FAF779-159C-BF48-A3B3-EB30B7DA45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740" y="3924628"/>
              <a:ext cx="429834" cy="842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50F98935-6215-0145-81FB-640BFFDF004F}"/>
                </a:ext>
              </a:extLst>
            </p:cNvPr>
            <p:cNvCxnSpPr>
              <a:cxnSpLocks/>
              <a:stCxn id="104" idx="7"/>
              <a:endCxn id="96" idx="3"/>
            </p:cNvCxnSpPr>
            <p:nvPr/>
          </p:nvCxnSpPr>
          <p:spPr>
            <a:xfrm flipV="1">
              <a:off x="1995150" y="4038280"/>
              <a:ext cx="156730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B8EF3090-9B82-6049-96DB-8C5D7F894DAB}"/>
                </a:ext>
              </a:extLst>
            </p:cNvPr>
            <p:cNvCxnSpPr>
              <a:cxnSpLocks/>
              <a:stCxn id="115" idx="1"/>
              <a:endCxn id="105" idx="5"/>
            </p:cNvCxnSpPr>
            <p:nvPr/>
          </p:nvCxnSpPr>
          <p:spPr>
            <a:xfrm flipH="1" flipV="1">
              <a:off x="2614114" y="4699896"/>
              <a:ext cx="311471" cy="514792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9D212A94-2607-6448-B14A-CBCAF7E4064A}"/>
                </a:ext>
              </a:extLst>
            </p:cNvPr>
            <p:cNvCxnSpPr>
              <a:cxnSpLocks/>
              <a:stCxn id="107" idx="3"/>
              <a:endCxn id="116" idx="0"/>
            </p:cNvCxnSpPr>
            <p:nvPr/>
          </p:nvCxnSpPr>
          <p:spPr>
            <a:xfrm flipH="1">
              <a:off x="3620925" y="4699896"/>
              <a:ext cx="78365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ABB9DF47-1B76-AC4E-9E09-DC6AED10CF09}"/>
                </a:ext>
              </a:extLst>
            </p:cNvPr>
            <p:cNvCxnSpPr>
              <a:cxnSpLocks/>
              <a:stCxn id="106" idx="4"/>
              <a:endCxn id="115" idx="0"/>
            </p:cNvCxnSpPr>
            <p:nvPr/>
          </p:nvCxnSpPr>
          <p:spPr>
            <a:xfrm flipH="1">
              <a:off x="3001961" y="4730304"/>
              <a:ext cx="154741" cy="45397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311BEA39-B020-124D-AE29-72595320834E}"/>
                </a:ext>
              </a:extLst>
            </p:cNvPr>
            <p:cNvCxnSpPr>
              <a:cxnSpLocks/>
              <a:endCxn id="107" idx="1"/>
            </p:cNvCxnSpPr>
            <p:nvPr/>
          </p:nvCxnSpPr>
          <p:spPr>
            <a:xfrm flipV="1">
              <a:off x="3257056" y="4553072"/>
              <a:ext cx="442234" cy="3314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1B6EDA8-A2DE-A542-BD8B-D192FCB6903D}"/>
                </a:ext>
              </a:extLst>
            </p:cNvPr>
            <p:cNvCxnSpPr>
              <a:cxnSpLocks/>
              <a:stCxn id="105" idx="6"/>
              <a:endCxn id="106" idx="2"/>
            </p:cNvCxnSpPr>
            <p:nvPr/>
          </p:nvCxnSpPr>
          <p:spPr>
            <a:xfrm>
              <a:off x="2645750" y="4626484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BA32EBA9-98BA-F743-B2DB-8125E93D912F}"/>
                </a:ext>
              </a:extLst>
            </p:cNvPr>
            <p:cNvCxnSpPr>
              <a:cxnSpLocks/>
              <a:stCxn id="126" idx="7"/>
              <a:endCxn id="118" idx="4"/>
            </p:cNvCxnSpPr>
            <p:nvPr/>
          </p:nvCxnSpPr>
          <p:spPr>
            <a:xfrm flipV="1">
              <a:off x="4625747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4E9B5F51-4F2B-1F4D-88AD-E91DEA73C876}"/>
                </a:ext>
              </a:extLst>
            </p:cNvPr>
            <p:cNvCxnSpPr>
              <a:cxnSpLocks/>
              <a:stCxn id="127" idx="7"/>
              <a:endCxn id="119" idx="4"/>
            </p:cNvCxnSpPr>
            <p:nvPr/>
          </p:nvCxnSpPr>
          <p:spPr>
            <a:xfrm flipV="1">
              <a:off x="5244711" y="5391920"/>
              <a:ext cx="233106" cy="484383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3F174C6D-9707-1A4B-8B51-A02D30505DEF}"/>
                </a:ext>
              </a:extLst>
            </p:cNvPr>
            <p:cNvCxnSpPr>
              <a:cxnSpLocks/>
              <a:stCxn id="128" idx="0"/>
              <a:endCxn id="110" idx="4"/>
            </p:cNvCxnSpPr>
            <p:nvPr/>
          </p:nvCxnSpPr>
          <p:spPr>
            <a:xfrm flipH="1" flipV="1">
              <a:off x="5632558" y="4730304"/>
              <a:ext cx="154741" cy="1115591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CEBB306F-864F-3C4D-8D18-4CABDCB771A3}"/>
                </a:ext>
              </a:extLst>
            </p:cNvPr>
            <p:cNvCxnSpPr>
              <a:cxnSpLocks/>
              <a:stCxn id="110" idx="2"/>
              <a:endCxn id="100" idx="6"/>
            </p:cNvCxnSpPr>
            <p:nvPr/>
          </p:nvCxnSpPr>
          <p:spPr>
            <a:xfrm flipH="1" flipV="1">
              <a:off x="4812124" y="3964868"/>
              <a:ext cx="712422" cy="66161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AE51D5A-23C0-5543-A3BF-7184BE14BD0C}"/>
                </a:ext>
              </a:extLst>
            </p:cNvPr>
            <p:cNvCxnSpPr>
              <a:cxnSpLocks/>
              <a:stCxn id="104" idx="4"/>
              <a:endCxn id="113" idx="0"/>
            </p:cNvCxnSpPr>
            <p:nvPr/>
          </p:nvCxnSpPr>
          <p:spPr>
            <a:xfrm flipH="1">
              <a:off x="1764033" y="4730304"/>
              <a:ext cx="154741" cy="4539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8F73BBE0-ECE7-0246-B1DF-4FE1E2789902}"/>
                </a:ext>
              </a:extLst>
            </p:cNvPr>
            <p:cNvCxnSpPr>
              <a:cxnSpLocks/>
              <a:stCxn id="123" idx="6"/>
              <a:endCxn id="124" idx="2"/>
            </p:cNvCxnSpPr>
            <p:nvPr/>
          </p:nvCxnSpPr>
          <p:spPr>
            <a:xfrm>
              <a:off x="2800491" y="5949715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670D797-3123-BF4C-8779-495D8696055B}"/>
                </a:ext>
              </a:extLst>
            </p:cNvPr>
            <p:cNvCxnSpPr>
              <a:cxnSpLocks/>
              <a:stCxn id="123" idx="1"/>
              <a:endCxn id="114" idx="5"/>
            </p:cNvCxnSpPr>
            <p:nvPr/>
          </p:nvCxnSpPr>
          <p:spPr>
            <a:xfrm flipH="1" flipV="1">
              <a:off x="2459373" y="5361512"/>
              <a:ext cx="156730" cy="51479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31ECA89-00E9-DE44-9DD6-A52BA8AA688E}"/>
                </a:ext>
              </a:extLst>
            </p:cNvPr>
            <p:cNvCxnSpPr>
              <a:cxnSpLocks/>
              <a:stCxn id="115" idx="4"/>
              <a:endCxn id="124" idx="0"/>
            </p:cNvCxnSpPr>
            <p:nvPr/>
          </p:nvCxnSpPr>
          <p:spPr>
            <a:xfrm>
              <a:off x="3001961" y="5391920"/>
              <a:ext cx="309482" cy="45397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78BFDE7-321F-F848-B62C-B677644212B5}"/>
                </a:ext>
              </a:extLst>
            </p:cNvPr>
            <p:cNvCxnSpPr>
              <a:cxnSpLocks/>
              <a:stCxn id="115" idx="6"/>
              <a:endCxn id="116" idx="2"/>
            </p:cNvCxnSpPr>
            <p:nvPr/>
          </p:nvCxnSpPr>
          <p:spPr>
            <a:xfrm>
              <a:off x="3109973" y="5288100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3B612BA-03EC-E242-B34C-76F8FBF5583F}"/>
                </a:ext>
              </a:extLst>
            </p:cNvPr>
            <p:cNvCxnSpPr>
              <a:cxnSpLocks/>
              <a:stCxn id="109" idx="1"/>
              <a:endCxn id="99" idx="6"/>
            </p:cNvCxnSpPr>
            <p:nvPr/>
          </p:nvCxnSpPr>
          <p:spPr>
            <a:xfrm flipH="1" flipV="1">
              <a:off x="4193160" y="3964868"/>
              <a:ext cx="744058" cy="5882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651D0EE3-8289-264D-A245-781BB60E7CD1}"/>
                </a:ext>
              </a:extLst>
            </p:cNvPr>
            <p:cNvCxnSpPr>
              <a:cxnSpLocks/>
              <a:stCxn id="117" idx="0"/>
              <a:endCxn id="108" idx="4"/>
            </p:cNvCxnSpPr>
            <p:nvPr/>
          </p:nvCxnSpPr>
          <p:spPr>
            <a:xfrm flipV="1">
              <a:off x="4239889" y="4730304"/>
              <a:ext cx="154741" cy="4539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C3D2DF9B-640A-4F46-887D-DEABB5F71DF5}"/>
                </a:ext>
              </a:extLst>
            </p:cNvPr>
            <p:cNvCxnSpPr>
              <a:cxnSpLocks/>
              <a:stCxn id="125" idx="0"/>
              <a:endCxn id="117" idx="3"/>
            </p:cNvCxnSpPr>
            <p:nvPr/>
          </p:nvCxnSpPr>
          <p:spPr>
            <a:xfrm flipV="1">
              <a:off x="3930407" y="5361512"/>
              <a:ext cx="233106" cy="4843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F15A82A-E381-454F-8C2C-882536728570}"/>
                </a:ext>
              </a:extLst>
            </p:cNvPr>
            <p:cNvCxnSpPr>
              <a:cxnSpLocks/>
              <a:stCxn id="111" idx="6"/>
              <a:endCxn id="112" idx="2"/>
            </p:cNvCxnSpPr>
            <p:nvPr/>
          </p:nvCxnSpPr>
          <p:spPr>
            <a:xfrm>
              <a:off x="634117" y="5288100"/>
              <a:ext cx="4029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C2D614E-9E6D-5940-8EE8-967FDF39A815}"/>
                </a:ext>
              </a:extLst>
            </p:cNvPr>
            <p:cNvCxnSpPr>
              <a:cxnSpLocks/>
              <a:stCxn id="113" idx="1"/>
              <a:endCxn id="102" idx="6"/>
            </p:cNvCxnSpPr>
            <p:nvPr/>
          </p:nvCxnSpPr>
          <p:spPr>
            <a:xfrm flipH="1" flipV="1">
              <a:off x="788858" y="4626484"/>
              <a:ext cx="898799" cy="5882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5109298F-502B-2346-BD15-11DC5E9C325C}"/>
                </a:ext>
              </a:extLst>
            </p:cNvPr>
            <p:cNvCxnSpPr>
              <a:cxnSpLocks/>
              <a:stCxn id="111" idx="0"/>
              <a:endCxn id="93" idx="4"/>
            </p:cNvCxnSpPr>
            <p:nvPr/>
          </p:nvCxnSpPr>
          <p:spPr>
            <a:xfrm flipH="1" flipV="1">
              <a:off x="371364" y="4068688"/>
              <a:ext cx="154741" cy="11155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C62EF32A-4A61-5746-99C4-66922307B0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7778" y="401564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98B9A71E-1136-084B-B450-04562D395C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09053" y="5361511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B80373E-957A-9B4F-A4B0-846081241358}"/>
                </a:ext>
              </a:extLst>
            </p:cNvPr>
            <p:cNvCxnSpPr>
              <a:cxnSpLocks/>
              <a:stCxn id="103" idx="0"/>
              <a:endCxn id="95" idx="3"/>
            </p:cNvCxnSpPr>
            <p:nvPr/>
          </p:nvCxnSpPr>
          <p:spPr>
            <a:xfrm flipV="1">
              <a:off x="1299810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76618E30-4794-C843-B6D0-94CAAF11BA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625" y="536916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A2115C01-45BC-F341-8141-9AD5962940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1805" y="4678394"/>
              <a:ext cx="393434" cy="50588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0A71780E-0F31-1A42-8DD9-4EE5FB4EFABB}"/>
                </a:ext>
              </a:extLst>
            </p:cNvPr>
            <p:cNvCxnSpPr>
              <a:cxnSpLocks/>
              <a:stCxn id="121" idx="0"/>
            </p:cNvCxnSpPr>
            <p:nvPr/>
          </p:nvCxnSpPr>
          <p:spPr>
            <a:xfrm flipH="1" flipV="1">
              <a:off x="1180941" y="5339149"/>
              <a:ext cx="273610" cy="506746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006148A7-B4FF-0849-8201-A26CDEF12E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4279" y="5374252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FFA5FB11-7E0B-FB4A-84F4-5832FB0E7FBE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2382997" y="4705496"/>
              <a:ext cx="126256" cy="4787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3E08A907-69D4-4949-929C-502661C09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2634" y="4042945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1521AE28-BA12-7E4C-A1E5-7DE886C4AC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1271" y="4038280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D8FF66DB-C318-E442-8475-C93F5ACD379E}"/>
                </a:ext>
              </a:extLst>
            </p:cNvPr>
            <p:cNvCxnSpPr>
              <a:cxnSpLocks/>
              <a:stCxn id="125" idx="1"/>
            </p:cNvCxnSpPr>
            <p:nvPr/>
          </p:nvCxnSpPr>
          <p:spPr>
            <a:xfrm flipH="1" flipV="1">
              <a:off x="3076953" y="5331455"/>
              <a:ext cx="777078" cy="54484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070024F7-A1C9-A44F-BD65-D59E3052E27B}"/>
                </a:ext>
              </a:extLst>
            </p:cNvPr>
            <p:cNvCxnSpPr>
              <a:cxnSpLocks/>
              <a:stCxn id="118" idx="2"/>
              <a:endCxn id="117" idx="6"/>
            </p:cNvCxnSpPr>
            <p:nvPr/>
          </p:nvCxnSpPr>
          <p:spPr>
            <a:xfrm flipH="1">
              <a:off x="4347901" y="5288100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3FF6556C-ECB8-F547-9A4D-2910FB5D27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558" y="4049569"/>
              <a:ext cx="233106" cy="484384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B9370147-3543-2B44-B979-0B374E26DBAC}"/>
                </a:ext>
              </a:extLst>
            </p:cNvPr>
            <p:cNvCxnSpPr>
              <a:cxnSpLocks/>
              <a:stCxn id="97" idx="2"/>
              <a:endCxn id="96" idx="6"/>
            </p:cNvCxnSpPr>
            <p:nvPr/>
          </p:nvCxnSpPr>
          <p:spPr>
            <a:xfrm flipH="1">
              <a:off x="2336268" y="3964868"/>
              <a:ext cx="402940" cy="0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002CD4F-3222-CD42-A4FD-6ABD098BDC9A}"/>
              </a:ext>
            </a:extLst>
          </p:cNvPr>
          <p:cNvGrpSpPr/>
          <p:nvPr/>
        </p:nvGrpSpPr>
        <p:grpSpPr>
          <a:xfrm>
            <a:off x="6342676" y="3855725"/>
            <a:ext cx="5631959" cy="2192487"/>
            <a:chOff x="2351584" y="2332757"/>
            <a:chExt cx="5631959" cy="2192487"/>
          </a:xfrm>
        </p:grpSpPr>
        <p:sp>
          <p:nvSpPr>
            <p:cNvPr id="197" name="Flowchart: Connector 208">
              <a:extLst>
                <a:ext uri="{FF2B5EF4-FFF2-40B4-BE49-F238E27FC236}">
                  <a16:creationId xmlns:a16="http://schemas.microsoft.com/office/drawing/2014/main" id="{EB1A1D5B-C97F-834D-8E4C-BB20FF8EA716}"/>
                </a:ext>
              </a:extLst>
            </p:cNvPr>
            <p:cNvSpPr/>
            <p:nvPr/>
          </p:nvSpPr>
          <p:spPr>
            <a:xfrm>
              <a:off x="235158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8" name="Flowchart: Connector 209">
              <a:extLst>
                <a:ext uri="{FF2B5EF4-FFF2-40B4-BE49-F238E27FC236}">
                  <a16:creationId xmlns:a16="http://schemas.microsoft.com/office/drawing/2014/main" id="{9504A173-0649-3049-A40F-C4082CD425F8}"/>
                </a:ext>
              </a:extLst>
            </p:cNvPr>
            <p:cNvSpPr/>
            <p:nvPr/>
          </p:nvSpPr>
          <p:spPr>
            <a:xfrm>
              <a:off x="297054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9" name="Flowchart: Connector 210">
              <a:extLst>
                <a:ext uri="{FF2B5EF4-FFF2-40B4-BE49-F238E27FC236}">
                  <a16:creationId xmlns:a16="http://schemas.microsoft.com/office/drawing/2014/main" id="{D1D4D478-25F1-9E42-92FE-D64222727157}"/>
                </a:ext>
              </a:extLst>
            </p:cNvPr>
            <p:cNvSpPr/>
            <p:nvPr/>
          </p:nvSpPr>
          <p:spPr>
            <a:xfrm>
              <a:off x="358951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0" name="Flowchart: Connector 211">
              <a:extLst>
                <a:ext uri="{FF2B5EF4-FFF2-40B4-BE49-F238E27FC236}">
                  <a16:creationId xmlns:a16="http://schemas.microsoft.com/office/drawing/2014/main" id="{8AA366F2-F367-D342-880A-95AAE8A3CC1E}"/>
                </a:ext>
              </a:extLst>
            </p:cNvPr>
            <p:cNvSpPr/>
            <p:nvPr/>
          </p:nvSpPr>
          <p:spPr>
            <a:xfrm>
              <a:off x="420847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1" name="Flowchart: Connector 212">
              <a:extLst>
                <a:ext uri="{FF2B5EF4-FFF2-40B4-BE49-F238E27FC236}">
                  <a16:creationId xmlns:a16="http://schemas.microsoft.com/office/drawing/2014/main" id="{12393839-F2EC-0847-B4E2-7728C0172353}"/>
                </a:ext>
              </a:extLst>
            </p:cNvPr>
            <p:cNvSpPr/>
            <p:nvPr/>
          </p:nvSpPr>
          <p:spPr>
            <a:xfrm>
              <a:off x="4827440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2" name="Flowchart: Connector 213">
              <a:extLst>
                <a:ext uri="{FF2B5EF4-FFF2-40B4-BE49-F238E27FC236}">
                  <a16:creationId xmlns:a16="http://schemas.microsoft.com/office/drawing/2014/main" id="{DF271968-92C0-684F-AF2A-1682D4D5D799}"/>
                </a:ext>
              </a:extLst>
            </p:cNvPr>
            <p:cNvSpPr/>
            <p:nvPr/>
          </p:nvSpPr>
          <p:spPr>
            <a:xfrm>
              <a:off x="544640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3" name="Flowchart: Connector 214">
              <a:extLst>
                <a:ext uri="{FF2B5EF4-FFF2-40B4-BE49-F238E27FC236}">
                  <a16:creationId xmlns:a16="http://schemas.microsoft.com/office/drawing/2014/main" id="{F0D702E5-8C9E-CE4D-A9FE-ECE02EAC5261}"/>
                </a:ext>
              </a:extLst>
            </p:cNvPr>
            <p:cNvSpPr/>
            <p:nvPr/>
          </p:nvSpPr>
          <p:spPr>
            <a:xfrm>
              <a:off x="606536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4" name="Flowchart: Connector 215">
              <a:extLst>
                <a:ext uri="{FF2B5EF4-FFF2-40B4-BE49-F238E27FC236}">
                  <a16:creationId xmlns:a16="http://schemas.microsoft.com/office/drawing/2014/main" id="{E97CD91E-9463-5A43-9F16-77F9F2A97DB3}"/>
                </a:ext>
              </a:extLst>
            </p:cNvPr>
            <p:cNvSpPr/>
            <p:nvPr/>
          </p:nvSpPr>
          <p:spPr>
            <a:xfrm>
              <a:off x="668433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5" name="Flowchart: Connector 216">
              <a:extLst>
                <a:ext uri="{FF2B5EF4-FFF2-40B4-BE49-F238E27FC236}">
                  <a16:creationId xmlns:a16="http://schemas.microsoft.com/office/drawing/2014/main" id="{20973C39-7190-E74E-8755-FB0E55CBD589}"/>
                </a:ext>
              </a:extLst>
            </p:cNvPr>
            <p:cNvSpPr/>
            <p:nvPr/>
          </p:nvSpPr>
          <p:spPr>
            <a:xfrm>
              <a:off x="730329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6" name="Flowchart: Connector 217">
              <a:extLst>
                <a:ext uri="{FF2B5EF4-FFF2-40B4-BE49-F238E27FC236}">
                  <a16:creationId xmlns:a16="http://schemas.microsoft.com/office/drawing/2014/main" id="{DFC92199-F9F9-F844-A497-B1DBBB16CAB0}"/>
                </a:ext>
              </a:extLst>
            </p:cNvPr>
            <p:cNvSpPr/>
            <p:nvPr/>
          </p:nvSpPr>
          <p:spPr>
            <a:xfrm>
              <a:off x="266106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7" name="Flowchart: Connector 218">
              <a:extLst>
                <a:ext uri="{FF2B5EF4-FFF2-40B4-BE49-F238E27FC236}">
                  <a16:creationId xmlns:a16="http://schemas.microsoft.com/office/drawing/2014/main" id="{92A33479-94E6-3240-ABC6-0618D15FB443}"/>
                </a:ext>
              </a:extLst>
            </p:cNvPr>
            <p:cNvSpPr/>
            <p:nvPr/>
          </p:nvSpPr>
          <p:spPr>
            <a:xfrm>
              <a:off x="328003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5" name="Flowchart: Connector 219">
              <a:extLst>
                <a:ext uri="{FF2B5EF4-FFF2-40B4-BE49-F238E27FC236}">
                  <a16:creationId xmlns:a16="http://schemas.microsoft.com/office/drawing/2014/main" id="{6D6055F2-EFC4-354D-A77F-7E410562E9CA}"/>
                </a:ext>
              </a:extLst>
            </p:cNvPr>
            <p:cNvSpPr/>
            <p:nvPr/>
          </p:nvSpPr>
          <p:spPr>
            <a:xfrm>
              <a:off x="389899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8" name="Flowchart: Connector 220">
              <a:extLst>
                <a:ext uri="{FF2B5EF4-FFF2-40B4-BE49-F238E27FC236}">
                  <a16:creationId xmlns:a16="http://schemas.microsoft.com/office/drawing/2014/main" id="{DBFDFC4A-BF86-2A4C-8E9D-FBB79E2454E2}"/>
                </a:ext>
              </a:extLst>
            </p:cNvPr>
            <p:cNvSpPr/>
            <p:nvPr/>
          </p:nvSpPr>
          <p:spPr>
            <a:xfrm>
              <a:off x="451795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9" name="Flowchart: Connector 221">
              <a:extLst>
                <a:ext uri="{FF2B5EF4-FFF2-40B4-BE49-F238E27FC236}">
                  <a16:creationId xmlns:a16="http://schemas.microsoft.com/office/drawing/2014/main" id="{B16E68B1-052C-A84C-86DE-8F886625B3F8}"/>
                </a:ext>
              </a:extLst>
            </p:cNvPr>
            <p:cNvSpPr/>
            <p:nvPr/>
          </p:nvSpPr>
          <p:spPr>
            <a:xfrm>
              <a:off x="5136922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1" name="Flowchart: Connector 222">
              <a:extLst>
                <a:ext uri="{FF2B5EF4-FFF2-40B4-BE49-F238E27FC236}">
                  <a16:creationId xmlns:a16="http://schemas.microsoft.com/office/drawing/2014/main" id="{8DD97067-0C34-C54F-B45A-4BF401D5BA8D}"/>
                </a:ext>
              </a:extLst>
            </p:cNvPr>
            <p:cNvSpPr/>
            <p:nvPr/>
          </p:nvSpPr>
          <p:spPr>
            <a:xfrm>
              <a:off x="575588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3" name="Flowchart: Connector 223">
              <a:extLst>
                <a:ext uri="{FF2B5EF4-FFF2-40B4-BE49-F238E27FC236}">
                  <a16:creationId xmlns:a16="http://schemas.microsoft.com/office/drawing/2014/main" id="{008B2145-239F-7D4C-B045-C76870035E13}"/>
                </a:ext>
              </a:extLst>
            </p:cNvPr>
            <p:cNvSpPr/>
            <p:nvPr/>
          </p:nvSpPr>
          <p:spPr>
            <a:xfrm>
              <a:off x="637485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5" name="Flowchart: Connector 224">
              <a:extLst>
                <a:ext uri="{FF2B5EF4-FFF2-40B4-BE49-F238E27FC236}">
                  <a16:creationId xmlns:a16="http://schemas.microsoft.com/office/drawing/2014/main" id="{AC2D621E-B8B1-C94E-B0DE-6DC494ACBE14}"/>
                </a:ext>
              </a:extLst>
            </p:cNvPr>
            <p:cNvSpPr/>
            <p:nvPr/>
          </p:nvSpPr>
          <p:spPr>
            <a:xfrm>
              <a:off x="699381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6" name="Flowchart: Connector 225">
              <a:extLst>
                <a:ext uri="{FF2B5EF4-FFF2-40B4-BE49-F238E27FC236}">
                  <a16:creationId xmlns:a16="http://schemas.microsoft.com/office/drawing/2014/main" id="{3B1369A1-046D-CD48-83C3-D414A39B71E6}"/>
                </a:ext>
              </a:extLst>
            </p:cNvPr>
            <p:cNvSpPr/>
            <p:nvPr/>
          </p:nvSpPr>
          <p:spPr>
            <a:xfrm>
              <a:off x="761277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9" name="Flowchart: Connector 226">
              <a:extLst>
                <a:ext uri="{FF2B5EF4-FFF2-40B4-BE49-F238E27FC236}">
                  <a16:creationId xmlns:a16="http://schemas.microsoft.com/office/drawing/2014/main" id="{7E857B85-B6E6-6644-A7A1-CE4DFE461DCC}"/>
                </a:ext>
              </a:extLst>
            </p:cNvPr>
            <p:cNvSpPr/>
            <p:nvPr/>
          </p:nvSpPr>
          <p:spPr>
            <a:xfrm>
              <a:off x="250632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1" name="Flowchart: Connector 227">
              <a:extLst>
                <a:ext uri="{FF2B5EF4-FFF2-40B4-BE49-F238E27FC236}">
                  <a16:creationId xmlns:a16="http://schemas.microsoft.com/office/drawing/2014/main" id="{14662F31-24F2-5542-879C-1BB9018AA59F}"/>
                </a:ext>
              </a:extLst>
            </p:cNvPr>
            <p:cNvSpPr/>
            <p:nvPr/>
          </p:nvSpPr>
          <p:spPr>
            <a:xfrm>
              <a:off x="312528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3" name="Flowchart: Connector 228">
              <a:extLst>
                <a:ext uri="{FF2B5EF4-FFF2-40B4-BE49-F238E27FC236}">
                  <a16:creationId xmlns:a16="http://schemas.microsoft.com/office/drawing/2014/main" id="{D9671F41-4BC5-524C-A19B-A736632BF2BA}"/>
                </a:ext>
              </a:extLst>
            </p:cNvPr>
            <p:cNvSpPr/>
            <p:nvPr/>
          </p:nvSpPr>
          <p:spPr>
            <a:xfrm>
              <a:off x="374425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4" name="Flowchart: Connector 229">
              <a:extLst>
                <a:ext uri="{FF2B5EF4-FFF2-40B4-BE49-F238E27FC236}">
                  <a16:creationId xmlns:a16="http://schemas.microsoft.com/office/drawing/2014/main" id="{807A7094-0A56-3044-9C70-6E4B7805A88A}"/>
                </a:ext>
              </a:extLst>
            </p:cNvPr>
            <p:cNvSpPr/>
            <p:nvPr/>
          </p:nvSpPr>
          <p:spPr>
            <a:xfrm>
              <a:off x="436321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7" name="Flowchart: Connector 230">
              <a:extLst>
                <a:ext uri="{FF2B5EF4-FFF2-40B4-BE49-F238E27FC236}">
                  <a16:creationId xmlns:a16="http://schemas.microsoft.com/office/drawing/2014/main" id="{B5EA5612-0BDF-8B49-852D-725A63EEE0A1}"/>
                </a:ext>
              </a:extLst>
            </p:cNvPr>
            <p:cNvSpPr/>
            <p:nvPr/>
          </p:nvSpPr>
          <p:spPr>
            <a:xfrm>
              <a:off x="4982181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8" name="Flowchart: Connector 231">
              <a:extLst>
                <a:ext uri="{FF2B5EF4-FFF2-40B4-BE49-F238E27FC236}">
                  <a16:creationId xmlns:a16="http://schemas.microsoft.com/office/drawing/2014/main" id="{96D9FA00-AE80-C042-8049-5D4003120909}"/>
                </a:ext>
              </a:extLst>
            </p:cNvPr>
            <p:cNvSpPr/>
            <p:nvPr/>
          </p:nvSpPr>
          <p:spPr>
            <a:xfrm>
              <a:off x="560114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1" name="Flowchart: Connector 232">
              <a:extLst>
                <a:ext uri="{FF2B5EF4-FFF2-40B4-BE49-F238E27FC236}">
                  <a16:creationId xmlns:a16="http://schemas.microsoft.com/office/drawing/2014/main" id="{9DC58F6F-C32B-314B-8216-D87533C5D9A2}"/>
                </a:ext>
              </a:extLst>
            </p:cNvPr>
            <p:cNvSpPr/>
            <p:nvPr/>
          </p:nvSpPr>
          <p:spPr>
            <a:xfrm>
              <a:off x="622010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2" name="Flowchart: Connector 233">
              <a:extLst>
                <a:ext uri="{FF2B5EF4-FFF2-40B4-BE49-F238E27FC236}">
                  <a16:creationId xmlns:a16="http://schemas.microsoft.com/office/drawing/2014/main" id="{ECA2AABE-BDD5-304D-B307-D0EBC8AABBF8}"/>
                </a:ext>
              </a:extLst>
            </p:cNvPr>
            <p:cNvSpPr/>
            <p:nvPr/>
          </p:nvSpPr>
          <p:spPr>
            <a:xfrm>
              <a:off x="683907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4" name="Flowchart: Connector 234">
              <a:extLst>
                <a:ext uri="{FF2B5EF4-FFF2-40B4-BE49-F238E27FC236}">
                  <a16:creationId xmlns:a16="http://schemas.microsoft.com/office/drawing/2014/main" id="{887AC594-A903-754D-82D3-19FA885F9FDC}"/>
                </a:ext>
              </a:extLst>
            </p:cNvPr>
            <p:cNvSpPr/>
            <p:nvPr/>
          </p:nvSpPr>
          <p:spPr>
            <a:xfrm>
              <a:off x="745803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6" name="Flowchart: Connector 235">
              <a:extLst>
                <a:ext uri="{FF2B5EF4-FFF2-40B4-BE49-F238E27FC236}">
                  <a16:creationId xmlns:a16="http://schemas.microsoft.com/office/drawing/2014/main" id="{9E2FF1A6-1EB0-EC4D-9DD8-FB7C177F63BC}"/>
                </a:ext>
              </a:extLst>
            </p:cNvPr>
            <p:cNvSpPr/>
            <p:nvPr/>
          </p:nvSpPr>
          <p:spPr>
            <a:xfrm>
              <a:off x="281580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9" name="Flowchart: Connector 236">
              <a:extLst>
                <a:ext uri="{FF2B5EF4-FFF2-40B4-BE49-F238E27FC236}">
                  <a16:creationId xmlns:a16="http://schemas.microsoft.com/office/drawing/2014/main" id="{6C446928-84CC-6B4A-9351-38BDED03B8A1}"/>
                </a:ext>
              </a:extLst>
            </p:cNvPr>
            <p:cNvSpPr/>
            <p:nvPr/>
          </p:nvSpPr>
          <p:spPr>
            <a:xfrm>
              <a:off x="343477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1" name="Flowchart: Connector 237">
              <a:extLst>
                <a:ext uri="{FF2B5EF4-FFF2-40B4-BE49-F238E27FC236}">
                  <a16:creationId xmlns:a16="http://schemas.microsoft.com/office/drawing/2014/main" id="{DB763039-AA9A-104B-BFF3-8F2DAAAD28FD}"/>
                </a:ext>
              </a:extLst>
            </p:cNvPr>
            <p:cNvSpPr/>
            <p:nvPr/>
          </p:nvSpPr>
          <p:spPr>
            <a:xfrm>
              <a:off x="405373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3" name="Flowchart: Connector 238">
              <a:extLst>
                <a:ext uri="{FF2B5EF4-FFF2-40B4-BE49-F238E27FC236}">
                  <a16:creationId xmlns:a16="http://schemas.microsoft.com/office/drawing/2014/main" id="{80678608-9BA4-D740-99CC-64C87C082F3D}"/>
                </a:ext>
              </a:extLst>
            </p:cNvPr>
            <p:cNvSpPr/>
            <p:nvPr/>
          </p:nvSpPr>
          <p:spPr>
            <a:xfrm>
              <a:off x="467269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4" name="Flowchart: Connector 239">
              <a:extLst>
                <a:ext uri="{FF2B5EF4-FFF2-40B4-BE49-F238E27FC236}">
                  <a16:creationId xmlns:a16="http://schemas.microsoft.com/office/drawing/2014/main" id="{9551E0E0-A9DE-024C-82BE-51B0ED8C890D}"/>
                </a:ext>
              </a:extLst>
            </p:cNvPr>
            <p:cNvSpPr/>
            <p:nvPr/>
          </p:nvSpPr>
          <p:spPr>
            <a:xfrm>
              <a:off x="5291663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6" name="Flowchart: Connector 240">
              <a:extLst>
                <a:ext uri="{FF2B5EF4-FFF2-40B4-BE49-F238E27FC236}">
                  <a16:creationId xmlns:a16="http://schemas.microsoft.com/office/drawing/2014/main" id="{A9E805EA-A2CC-BB43-95BC-FCBE3026E31F}"/>
                </a:ext>
              </a:extLst>
            </p:cNvPr>
            <p:cNvSpPr/>
            <p:nvPr/>
          </p:nvSpPr>
          <p:spPr>
            <a:xfrm>
              <a:off x="591062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8" name="Flowchart: Connector 241">
              <a:extLst>
                <a:ext uri="{FF2B5EF4-FFF2-40B4-BE49-F238E27FC236}">
                  <a16:creationId xmlns:a16="http://schemas.microsoft.com/office/drawing/2014/main" id="{6CE14678-266E-FA4D-BF4F-34067FA10422}"/>
                </a:ext>
              </a:extLst>
            </p:cNvPr>
            <p:cNvSpPr/>
            <p:nvPr/>
          </p:nvSpPr>
          <p:spPr>
            <a:xfrm>
              <a:off x="652959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9" name="Flowchart: Connector 242">
              <a:extLst>
                <a:ext uri="{FF2B5EF4-FFF2-40B4-BE49-F238E27FC236}">
                  <a16:creationId xmlns:a16="http://schemas.microsoft.com/office/drawing/2014/main" id="{0B164807-66AB-414C-BD0A-C9D0A9670643}"/>
                </a:ext>
              </a:extLst>
            </p:cNvPr>
            <p:cNvSpPr/>
            <p:nvPr/>
          </p:nvSpPr>
          <p:spPr>
            <a:xfrm>
              <a:off x="714855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1" name="Flowchart: Connector 243">
              <a:extLst>
                <a:ext uri="{FF2B5EF4-FFF2-40B4-BE49-F238E27FC236}">
                  <a16:creationId xmlns:a16="http://schemas.microsoft.com/office/drawing/2014/main" id="{80ACC723-241B-1340-8A69-D165CFF99AAD}"/>
                </a:ext>
              </a:extLst>
            </p:cNvPr>
            <p:cNvSpPr/>
            <p:nvPr/>
          </p:nvSpPr>
          <p:spPr>
            <a:xfrm>
              <a:off x="776751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8D550095-BF5E-CF4E-8F17-02526A636F4F}"/>
              </a:ext>
            </a:extLst>
          </p:cNvPr>
          <p:cNvGrpSpPr/>
          <p:nvPr/>
        </p:nvGrpSpPr>
        <p:grpSpPr>
          <a:xfrm>
            <a:off x="6527064" y="3919305"/>
            <a:ext cx="5339559" cy="2025087"/>
            <a:chOff x="6527064" y="3919305"/>
            <a:chExt cx="5339559" cy="2025087"/>
          </a:xfrm>
        </p:grpSpPr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C1047BE-7F8E-F149-903D-34F4F554AD3A}"/>
                </a:ext>
              </a:extLst>
            </p:cNvPr>
            <p:cNvCxnSpPr>
              <a:cxnSpLocks/>
              <a:stCxn id="263" idx="4"/>
              <a:endCxn id="279" idx="0"/>
            </p:cNvCxnSpPr>
            <p:nvPr/>
          </p:nvCxnSpPr>
          <p:spPr>
            <a:xfrm flipH="1">
              <a:off x="7533875" y="5386597"/>
              <a:ext cx="309482" cy="453975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CA287BDA-A07E-5441-9CBF-E988D20E551C}"/>
                </a:ext>
              </a:extLst>
            </p:cNvPr>
            <p:cNvCxnSpPr>
              <a:cxnSpLocks/>
              <a:stCxn id="245" idx="0"/>
              <a:endCxn id="199" idx="5"/>
            </p:cNvCxnSpPr>
            <p:nvPr/>
          </p:nvCxnSpPr>
          <p:spPr>
            <a:xfrm flipH="1" flipV="1">
              <a:off x="7764992" y="4032957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1AA1FF93-0406-EB42-BD6C-62B85F568E55}"/>
                </a:ext>
              </a:extLst>
            </p:cNvPr>
            <p:cNvCxnSpPr>
              <a:cxnSpLocks/>
              <a:stCxn id="248" idx="0"/>
              <a:endCxn id="201" idx="3"/>
            </p:cNvCxnSpPr>
            <p:nvPr/>
          </p:nvCxnSpPr>
          <p:spPr>
            <a:xfrm flipV="1">
              <a:off x="8617062" y="4032957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DBD8C4D3-4680-E54A-89FF-9AF68DB96748}"/>
                </a:ext>
              </a:extLst>
            </p:cNvPr>
            <p:cNvCxnSpPr>
              <a:cxnSpLocks/>
              <a:stCxn id="249" idx="7"/>
              <a:endCxn id="202" idx="4"/>
            </p:cNvCxnSpPr>
            <p:nvPr/>
          </p:nvCxnSpPr>
          <p:spPr>
            <a:xfrm flipV="1">
              <a:off x="9312402" y="4063365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2E365AC6-BEED-FC4C-BBB9-2E7ADF24B5A8}"/>
                </a:ext>
              </a:extLst>
            </p:cNvPr>
            <p:cNvCxnSpPr>
              <a:cxnSpLocks/>
              <a:stCxn id="271" idx="7"/>
              <a:endCxn id="255" idx="2"/>
            </p:cNvCxnSpPr>
            <p:nvPr/>
          </p:nvCxnSpPr>
          <p:spPr>
            <a:xfrm flipV="1">
              <a:off x="10395589" y="4621161"/>
              <a:ext cx="589317" cy="58820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4204F43E-E0F9-B24A-B451-707DA82D5AF8}"/>
                </a:ext>
              </a:extLst>
            </p:cNvPr>
            <p:cNvCxnSpPr>
              <a:cxnSpLocks/>
              <a:stCxn id="286" idx="0"/>
              <a:endCxn id="268" idx="5"/>
            </p:cNvCxnSpPr>
            <p:nvPr/>
          </p:nvCxnSpPr>
          <p:spPr>
            <a:xfrm flipH="1" flipV="1">
              <a:off x="9776625" y="5356189"/>
              <a:ext cx="233106" cy="484383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>
              <a:extLst>
                <a:ext uri="{FF2B5EF4-FFF2-40B4-BE49-F238E27FC236}">
                  <a16:creationId xmlns:a16="http://schemas.microsoft.com/office/drawing/2014/main" id="{D47F1293-5C4B-E146-B075-BF6B5820C654}"/>
                </a:ext>
              </a:extLst>
            </p:cNvPr>
            <p:cNvCxnSpPr>
              <a:cxnSpLocks/>
              <a:stCxn id="288" idx="0"/>
              <a:endCxn id="271" idx="5"/>
            </p:cNvCxnSpPr>
            <p:nvPr/>
          </p:nvCxnSpPr>
          <p:spPr>
            <a:xfrm flipH="1" flipV="1">
              <a:off x="10395589" y="5356189"/>
              <a:ext cx="233106" cy="484383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>
              <a:extLst>
                <a:ext uri="{FF2B5EF4-FFF2-40B4-BE49-F238E27FC236}">
                  <a16:creationId xmlns:a16="http://schemas.microsoft.com/office/drawing/2014/main" id="{C5F3E490-4071-7745-AD25-6B63A00CDC37}"/>
                </a:ext>
              </a:extLst>
            </p:cNvPr>
            <p:cNvCxnSpPr>
              <a:cxnSpLocks/>
              <a:stCxn id="274" idx="2"/>
              <a:endCxn id="272" idx="6"/>
            </p:cNvCxnSpPr>
            <p:nvPr/>
          </p:nvCxnSpPr>
          <p:spPr>
            <a:xfrm flipH="1">
              <a:off x="11046189" y="5282777"/>
              <a:ext cx="402940" cy="0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>
              <a:extLst>
                <a:ext uri="{FF2B5EF4-FFF2-40B4-BE49-F238E27FC236}">
                  <a16:creationId xmlns:a16="http://schemas.microsoft.com/office/drawing/2014/main" id="{867D06EE-2B85-E942-8971-95FC0F626115}"/>
                </a:ext>
              </a:extLst>
            </p:cNvPr>
            <p:cNvCxnSpPr>
              <a:cxnSpLocks/>
              <a:stCxn id="291" idx="2"/>
              <a:endCxn id="289" idx="6"/>
            </p:cNvCxnSpPr>
            <p:nvPr/>
          </p:nvCxnSpPr>
          <p:spPr>
            <a:xfrm flipH="1">
              <a:off x="11355671" y="5944392"/>
              <a:ext cx="402940" cy="0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>
              <a:extLst>
                <a:ext uri="{FF2B5EF4-FFF2-40B4-BE49-F238E27FC236}">
                  <a16:creationId xmlns:a16="http://schemas.microsoft.com/office/drawing/2014/main" id="{17737631-D5A2-F041-B1BA-92F8602A767A}"/>
                </a:ext>
              </a:extLst>
            </p:cNvPr>
            <p:cNvCxnSpPr>
              <a:cxnSpLocks/>
              <a:stCxn id="204" idx="5"/>
              <a:endCxn id="255" idx="0"/>
            </p:cNvCxnSpPr>
            <p:nvPr/>
          </p:nvCxnSpPr>
          <p:spPr>
            <a:xfrm>
              <a:off x="10859812" y="4032957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CDECC593-7DF8-2947-8115-9E06AC7A0BA3}"/>
                </a:ext>
              </a:extLst>
            </p:cNvPr>
            <p:cNvCxnSpPr>
              <a:cxnSpLocks/>
              <a:stCxn id="205" idx="5"/>
              <a:endCxn id="256" idx="0"/>
            </p:cNvCxnSpPr>
            <p:nvPr/>
          </p:nvCxnSpPr>
          <p:spPr>
            <a:xfrm>
              <a:off x="11478776" y="4032957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ABEB6A6-234D-714A-872F-0E376ED70954}"/>
                </a:ext>
              </a:extLst>
            </p:cNvPr>
            <p:cNvCxnSpPr>
              <a:cxnSpLocks/>
              <a:stCxn id="203" idx="5"/>
              <a:endCxn id="253" idx="0"/>
            </p:cNvCxnSpPr>
            <p:nvPr/>
          </p:nvCxnSpPr>
          <p:spPr>
            <a:xfrm>
              <a:off x="10240848" y="4032957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06EDB60-F97F-924A-AFAE-E9B58338E8E2}"/>
                </a:ext>
              </a:extLst>
            </p:cNvPr>
            <p:cNvCxnSpPr>
              <a:cxnSpLocks/>
              <a:stCxn id="200" idx="5"/>
              <a:endCxn id="248" idx="0"/>
            </p:cNvCxnSpPr>
            <p:nvPr/>
          </p:nvCxnSpPr>
          <p:spPr>
            <a:xfrm>
              <a:off x="8383956" y="4032957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696F90A2-5720-1B48-B874-D9C9EA5A0FB6}"/>
                </a:ext>
              </a:extLst>
            </p:cNvPr>
            <p:cNvCxnSpPr>
              <a:cxnSpLocks/>
              <a:stCxn id="261" idx="1"/>
              <a:endCxn id="206" idx="5"/>
            </p:cNvCxnSpPr>
            <p:nvPr/>
          </p:nvCxnSpPr>
          <p:spPr>
            <a:xfrm flipH="1" flipV="1">
              <a:off x="6836546" y="4694573"/>
              <a:ext cx="311471" cy="514792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5B75EAD-6BF6-E446-8590-4AEE3393A362}"/>
                </a:ext>
              </a:extLst>
            </p:cNvPr>
            <p:cNvCxnSpPr>
              <a:cxnSpLocks/>
              <a:stCxn id="276" idx="6"/>
              <a:endCxn id="279" idx="2"/>
            </p:cNvCxnSpPr>
            <p:nvPr/>
          </p:nvCxnSpPr>
          <p:spPr>
            <a:xfrm>
              <a:off x="7022923" y="5944392"/>
              <a:ext cx="402940" cy="0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9A406A0A-A61D-2445-98CA-B8CEBEB262EF}"/>
                </a:ext>
              </a:extLst>
            </p:cNvPr>
            <p:cNvCxnSpPr>
              <a:cxnSpLocks/>
              <a:stCxn id="281" idx="0"/>
              <a:endCxn id="264" idx="3"/>
            </p:cNvCxnSpPr>
            <p:nvPr/>
          </p:nvCxnSpPr>
          <p:spPr>
            <a:xfrm flipV="1">
              <a:off x="8152839" y="5356189"/>
              <a:ext cx="233106" cy="484383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>
              <a:extLst>
                <a:ext uri="{FF2B5EF4-FFF2-40B4-BE49-F238E27FC236}">
                  <a16:creationId xmlns:a16="http://schemas.microsoft.com/office/drawing/2014/main" id="{795ED039-C899-2B48-8D1C-7E13BC3082E1}"/>
                </a:ext>
              </a:extLst>
            </p:cNvPr>
            <p:cNvCxnSpPr>
              <a:cxnSpLocks/>
              <a:stCxn id="283" idx="7"/>
              <a:endCxn id="267" idx="4"/>
            </p:cNvCxnSpPr>
            <p:nvPr/>
          </p:nvCxnSpPr>
          <p:spPr>
            <a:xfrm flipV="1">
              <a:off x="8848179" y="5386597"/>
              <a:ext cx="233106" cy="484383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>
              <a:extLst>
                <a:ext uri="{FF2B5EF4-FFF2-40B4-BE49-F238E27FC236}">
                  <a16:creationId xmlns:a16="http://schemas.microsoft.com/office/drawing/2014/main" id="{3DF8DA5D-04F7-BD40-A6D2-4D9FEC69BA6C}"/>
                </a:ext>
              </a:extLst>
            </p:cNvPr>
            <p:cNvCxnSpPr>
              <a:cxnSpLocks/>
              <a:stCxn id="207" idx="0"/>
              <a:endCxn id="198" idx="4"/>
            </p:cNvCxnSpPr>
            <p:nvPr/>
          </p:nvCxnSpPr>
          <p:spPr>
            <a:xfrm flipH="1" flipV="1">
              <a:off x="7069652" y="4063365"/>
              <a:ext cx="309482" cy="453976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6B7B262B-909C-0243-9F85-DCB9D9466D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7064" y="3919305"/>
              <a:ext cx="429834" cy="8428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>
              <a:extLst>
                <a:ext uri="{FF2B5EF4-FFF2-40B4-BE49-F238E27FC236}">
                  <a16:creationId xmlns:a16="http://schemas.microsoft.com/office/drawing/2014/main" id="{56E5BD25-B818-0F4E-8ADF-950D8DC2DF93}"/>
                </a:ext>
              </a:extLst>
            </p:cNvPr>
            <p:cNvCxnSpPr>
              <a:cxnSpLocks/>
              <a:stCxn id="245" idx="7"/>
              <a:endCxn id="200" idx="3"/>
            </p:cNvCxnSpPr>
            <p:nvPr/>
          </p:nvCxnSpPr>
          <p:spPr>
            <a:xfrm flipV="1">
              <a:off x="8074474" y="4032957"/>
              <a:ext cx="156730" cy="514792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389A187C-4470-3344-B002-AB51FA673163}"/>
                </a:ext>
              </a:extLst>
            </p:cNvPr>
            <p:cNvCxnSpPr>
              <a:cxnSpLocks/>
              <a:stCxn id="249" idx="4"/>
              <a:endCxn id="267" idx="0"/>
            </p:cNvCxnSpPr>
            <p:nvPr/>
          </p:nvCxnSpPr>
          <p:spPr>
            <a:xfrm flipH="1">
              <a:off x="9081285" y="4724981"/>
              <a:ext cx="154741" cy="453976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>
              <a:extLst>
                <a:ext uri="{FF2B5EF4-FFF2-40B4-BE49-F238E27FC236}">
                  <a16:creationId xmlns:a16="http://schemas.microsoft.com/office/drawing/2014/main" id="{A6A67F78-A2AC-EA4A-911C-35719DF31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6380" y="4582255"/>
              <a:ext cx="442234" cy="33148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C671808D-EB2A-2A46-B886-B4DD6475AE2C}"/>
                </a:ext>
              </a:extLst>
            </p:cNvPr>
            <p:cNvCxnSpPr>
              <a:cxnSpLocks/>
              <a:stCxn id="291" idx="0"/>
              <a:endCxn id="256" idx="4"/>
            </p:cNvCxnSpPr>
            <p:nvPr/>
          </p:nvCxnSpPr>
          <p:spPr>
            <a:xfrm flipH="1" flipV="1">
              <a:off x="11711882" y="4724981"/>
              <a:ext cx="154741" cy="1115591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FF785906-3EEB-8743-A310-8B2E29673BCA}"/>
                </a:ext>
              </a:extLst>
            </p:cNvPr>
            <p:cNvCxnSpPr>
              <a:cxnSpLocks/>
              <a:stCxn id="256" idx="2"/>
              <a:endCxn id="204" idx="6"/>
            </p:cNvCxnSpPr>
            <p:nvPr/>
          </p:nvCxnSpPr>
          <p:spPr>
            <a:xfrm flipH="1" flipV="1">
              <a:off x="10891448" y="3959545"/>
              <a:ext cx="712422" cy="661616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354045ED-E4A4-154B-8A1C-CEF4963AA1A7}"/>
                </a:ext>
              </a:extLst>
            </p:cNvPr>
            <p:cNvCxnSpPr>
              <a:cxnSpLocks/>
              <a:stCxn id="283" idx="6"/>
              <a:endCxn id="284" idx="2"/>
            </p:cNvCxnSpPr>
            <p:nvPr/>
          </p:nvCxnSpPr>
          <p:spPr>
            <a:xfrm>
              <a:off x="8879815" y="5944392"/>
              <a:ext cx="40294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4822B975-2309-CF40-8054-B663BC322E6E}"/>
                </a:ext>
              </a:extLst>
            </p:cNvPr>
            <p:cNvCxnSpPr>
              <a:cxnSpLocks/>
              <a:stCxn id="267" idx="6"/>
              <a:endCxn id="268" idx="2"/>
            </p:cNvCxnSpPr>
            <p:nvPr/>
          </p:nvCxnSpPr>
          <p:spPr>
            <a:xfrm>
              <a:off x="9189297" y="5282777"/>
              <a:ext cx="40294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15027BEC-BD46-2241-BD6A-AA226A0789B3}"/>
                </a:ext>
              </a:extLst>
            </p:cNvPr>
            <p:cNvCxnSpPr>
              <a:cxnSpLocks/>
              <a:stCxn id="255" idx="1"/>
              <a:endCxn id="203" idx="6"/>
            </p:cNvCxnSpPr>
            <p:nvPr/>
          </p:nvCxnSpPr>
          <p:spPr>
            <a:xfrm flipH="1" flipV="1">
              <a:off x="10272484" y="3959545"/>
              <a:ext cx="744058" cy="58820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339ECEAE-3CA2-1240-8C73-635233537D53}"/>
                </a:ext>
              </a:extLst>
            </p:cNvPr>
            <p:cNvCxnSpPr>
              <a:cxnSpLocks/>
              <a:stCxn id="286" idx="0"/>
              <a:endCxn id="271" idx="3"/>
            </p:cNvCxnSpPr>
            <p:nvPr/>
          </p:nvCxnSpPr>
          <p:spPr>
            <a:xfrm flipV="1">
              <a:off x="10009731" y="5356189"/>
              <a:ext cx="233106" cy="4843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042BDF38-1D58-9544-B8F8-EDE78A5A8214}"/>
                </a:ext>
              </a:extLst>
            </p:cNvPr>
            <p:cNvCxnSpPr>
              <a:cxnSpLocks/>
              <a:stCxn id="259" idx="6"/>
              <a:endCxn id="261" idx="2"/>
            </p:cNvCxnSpPr>
            <p:nvPr/>
          </p:nvCxnSpPr>
          <p:spPr>
            <a:xfrm>
              <a:off x="6713441" y="5282777"/>
              <a:ext cx="40294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4D1FA17-56A8-1C41-888A-3BC429C25137}"/>
                </a:ext>
              </a:extLst>
            </p:cNvPr>
            <p:cNvCxnSpPr>
              <a:cxnSpLocks/>
              <a:stCxn id="207" idx="2"/>
              <a:endCxn id="206" idx="6"/>
            </p:cNvCxnSpPr>
            <p:nvPr/>
          </p:nvCxnSpPr>
          <p:spPr>
            <a:xfrm flipH="1">
              <a:off x="6868182" y="4621161"/>
              <a:ext cx="40294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>
              <a:extLst>
                <a:ext uri="{FF2B5EF4-FFF2-40B4-BE49-F238E27FC236}">
                  <a16:creationId xmlns:a16="http://schemas.microsoft.com/office/drawing/2014/main" id="{7F17A9E6-75B5-CA47-A0FF-DC00DB6071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7102" y="4010322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>
              <a:extLst>
                <a:ext uri="{FF2B5EF4-FFF2-40B4-BE49-F238E27FC236}">
                  <a16:creationId xmlns:a16="http://schemas.microsoft.com/office/drawing/2014/main" id="{40B3D05E-575E-7941-AA90-FA488C34A1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88377" y="5356188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>
              <a:extLst>
                <a:ext uri="{FF2B5EF4-FFF2-40B4-BE49-F238E27FC236}">
                  <a16:creationId xmlns:a16="http://schemas.microsoft.com/office/drawing/2014/main" id="{30AA67B8-0D76-494E-A3A3-9306BCC0EA12}"/>
                </a:ext>
              </a:extLst>
            </p:cNvPr>
            <p:cNvCxnSpPr>
              <a:cxnSpLocks/>
              <a:stCxn id="207" idx="0"/>
              <a:endCxn id="199" idx="3"/>
            </p:cNvCxnSpPr>
            <p:nvPr/>
          </p:nvCxnSpPr>
          <p:spPr>
            <a:xfrm flipV="1">
              <a:off x="7379134" y="4032957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>
              <a:extLst>
                <a:ext uri="{FF2B5EF4-FFF2-40B4-BE49-F238E27FC236}">
                  <a16:creationId xmlns:a16="http://schemas.microsoft.com/office/drawing/2014/main" id="{76AEB8FD-E3EE-A546-BE33-99D6B3422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3949" y="5363842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>
              <a:extLst>
                <a:ext uri="{FF2B5EF4-FFF2-40B4-BE49-F238E27FC236}">
                  <a16:creationId xmlns:a16="http://schemas.microsoft.com/office/drawing/2014/main" id="{7C4BC50B-9F12-814D-BD48-B440801108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13603" y="5368929"/>
              <a:ext cx="233106" cy="4843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Arrow Connector 354">
              <a:extLst>
                <a:ext uri="{FF2B5EF4-FFF2-40B4-BE49-F238E27FC236}">
                  <a16:creationId xmlns:a16="http://schemas.microsoft.com/office/drawing/2014/main" id="{F9A33393-1D84-6E48-8933-46BC80AFF0BD}"/>
                </a:ext>
              </a:extLst>
            </p:cNvPr>
            <p:cNvCxnSpPr>
              <a:cxnSpLocks/>
              <a:stCxn id="264" idx="0"/>
            </p:cNvCxnSpPr>
            <p:nvPr/>
          </p:nvCxnSpPr>
          <p:spPr>
            <a:xfrm flipV="1">
              <a:off x="8462321" y="4700173"/>
              <a:ext cx="126256" cy="478784"/>
            </a:xfrm>
            <a:prstGeom prst="straightConnector1">
              <a:avLst/>
            </a:prstGeom>
            <a:ln w="5715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369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A7CB-725F-074F-9200-B05384F6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4" name="Rectangle: Rounded Corners 49">
            <a:extLst>
              <a:ext uri="{FF2B5EF4-FFF2-40B4-BE49-F238E27FC236}">
                <a16:creationId xmlns:a16="http://schemas.microsoft.com/office/drawing/2014/main" id="{6C4DAA1D-0DA2-2446-945F-467CF0F1AB3A}"/>
              </a:ext>
            </a:extLst>
          </p:cNvPr>
          <p:cNvSpPr/>
          <p:nvPr/>
        </p:nvSpPr>
        <p:spPr>
          <a:xfrm>
            <a:off x="838200" y="1716772"/>
            <a:ext cx="4164106" cy="1656184"/>
          </a:xfrm>
          <a:prstGeom prst="roundRect">
            <a:avLst>
              <a:gd name="adj" fmla="val 2273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BA with polylog locality [KSSV06,BGT13]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B8D72A3A-BD53-5C4A-AD65-361ADBC31059}"/>
              </a:ext>
            </a:extLst>
          </p:cNvPr>
          <p:cNvSpPr/>
          <p:nvPr/>
        </p:nvSpPr>
        <p:spPr>
          <a:xfrm>
            <a:off x="7708287" y="2780933"/>
            <a:ext cx="4164106" cy="1656184"/>
          </a:xfrm>
          <a:prstGeom prst="roundRect">
            <a:avLst>
              <a:gd name="adj" fmla="val 2029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Succinctly reconstructed distributed signatures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FFE3FDF-A3A1-1945-88F3-6A38E09A602C}"/>
              </a:ext>
            </a:extLst>
          </p:cNvPr>
          <p:cNvSpPr/>
          <p:nvPr/>
        </p:nvSpPr>
        <p:spPr>
          <a:xfrm>
            <a:off x="838200" y="4302246"/>
            <a:ext cx="4164106" cy="1656184"/>
          </a:xfrm>
          <a:prstGeom prst="roundRect">
            <a:avLst>
              <a:gd name="adj" fmla="val 219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Limitations and barriers</a:t>
            </a:r>
          </a:p>
        </p:txBody>
      </p:sp>
      <p:sp>
        <p:nvSpPr>
          <p:cNvPr id="7" name="Arrow: Down 2">
            <a:extLst>
              <a:ext uri="{FF2B5EF4-FFF2-40B4-BE49-F238E27FC236}">
                <a16:creationId xmlns:a16="http://schemas.microsoft.com/office/drawing/2014/main" id="{D790FD87-F076-8249-9E38-7A2FFFD286E7}"/>
              </a:ext>
            </a:extLst>
          </p:cNvPr>
          <p:cNvSpPr/>
          <p:nvPr/>
        </p:nvSpPr>
        <p:spPr>
          <a:xfrm rot="17416189">
            <a:off x="6185073" y="2085632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2">
            <a:extLst>
              <a:ext uri="{FF2B5EF4-FFF2-40B4-BE49-F238E27FC236}">
                <a16:creationId xmlns:a16="http://schemas.microsoft.com/office/drawing/2014/main" id="{6201B28E-7E18-CB45-92E0-AB9EBAA5D458}"/>
              </a:ext>
            </a:extLst>
          </p:cNvPr>
          <p:cNvSpPr/>
          <p:nvPr/>
        </p:nvSpPr>
        <p:spPr>
          <a:xfrm rot="3819078">
            <a:off x="6159252" y="3638671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12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A7CB-725F-074F-9200-B05384F6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4" name="Rectangle: Rounded Corners 49">
            <a:extLst>
              <a:ext uri="{FF2B5EF4-FFF2-40B4-BE49-F238E27FC236}">
                <a16:creationId xmlns:a16="http://schemas.microsoft.com/office/drawing/2014/main" id="{6C4DAA1D-0DA2-2446-945F-467CF0F1AB3A}"/>
              </a:ext>
            </a:extLst>
          </p:cNvPr>
          <p:cNvSpPr/>
          <p:nvPr/>
        </p:nvSpPr>
        <p:spPr>
          <a:xfrm>
            <a:off x="838200" y="1716772"/>
            <a:ext cx="4164106" cy="1656184"/>
          </a:xfrm>
          <a:prstGeom prst="roundRect">
            <a:avLst>
              <a:gd name="adj" fmla="val 2273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BA with polylog locality [KSSV06,BGT13]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B8D72A3A-BD53-5C4A-AD65-361ADBC31059}"/>
              </a:ext>
            </a:extLst>
          </p:cNvPr>
          <p:cNvSpPr/>
          <p:nvPr/>
        </p:nvSpPr>
        <p:spPr>
          <a:xfrm>
            <a:off x="7708287" y="2780933"/>
            <a:ext cx="4164106" cy="1656184"/>
          </a:xfrm>
          <a:prstGeom prst="roundRect">
            <a:avLst>
              <a:gd name="adj" fmla="val 2029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Succinctly reconstructed distributed signatures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FFE3FDF-A3A1-1945-88F3-6A38E09A602C}"/>
              </a:ext>
            </a:extLst>
          </p:cNvPr>
          <p:cNvSpPr/>
          <p:nvPr/>
        </p:nvSpPr>
        <p:spPr>
          <a:xfrm>
            <a:off x="838200" y="4302246"/>
            <a:ext cx="4164106" cy="1656184"/>
          </a:xfrm>
          <a:prstGeom prst="roundRect">
            <a:avLst>
              <a:gd name="adj" fmla="val 219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Limitations and barriers</a:t>
            </a:r>
          </a:p>
        </p:txBody>
      </p:sp>
      <p:sp>
        <p:nvSpPr>
          <p:cNvPr id="7" name="Arrow: Down 2">
            <a:extLst>
              <a:ext uri="{FF2B5EF4-FFF2-40B4-BE49-F238E27FC236}">
                <a16:creationId xmlns:a16="http://schemas.microsoft.com/office/drawing/2014/main" id="{D790FD87-F076-8249-9E38-7A2FFFD286E7}"/>
              </a:ext>
            </a:extLst>
          </p:cNvPr>
          <p:cNvSpPr/>
          <p:nvPr/>
        </p:nvSpPr>
        <p:spPr>
          <a:xfrm rot="17416189">
            <a:off x="6185073" y="2085632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2">
            <a:extLst>
              <a:ext uri="{FF2B5EF4-FFF2-40B4-BE49-F238E27FC236}">
                <a16:creationId xmlns:a16="http://schemas.microsoft.com/office/drawing/2014/main" id="{6201B28E-7E18-CB45-92E0-AB9EBAA5D458}"/>
              </a:ext>
            </a:extLst>
          </p:cNvPr>
          <p:cNvSpPr/>
          <p:nvPr/>
        </p:nvSpPr>
        <p:spPr>
          <a:xfrm rot="3819078">
            <a:off x="6159252" y="3638671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3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val 100">
            <a:extLst>
              <a:ext uri="{FF2B5EF4-FFF2-40B4-BE49-F238E27FC236}">
                <a16:creationId xmlns:a16="http://schemas.microsoft.com/office/drawing/2014/main" id="{01DE6D4C-9394-4036-A2E6-53F15D2DBF66}"/>
              </a:ext>
            </a:extLst>
          </p:cNvPr>
          <p:cNvSpPr/>
          <p:nvPr/>
        </p:nvSpPr>
        <p:spPr>
          <a:xfrm rot="375008">
            <a:off x="1641759" y="3685954"/>
            <a:ext cx="5538752" cy="28501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701573-B03E-4BB9-8BAB-81D5545FAD09}"/>
              </a:ext>
            </a:extLst>
          </p:cNvPr>
          <p:cNvSpPr/>
          <p:nvPr/>
        </p:nvSpPr>
        <p:spPr>
          <a:xfrm rot="1184504">
            <a:off x="7522415" y="3763581"/>
            <a:ext cx="2735858" cy="1299911"/>
          </a:xfrm>
          <a:prstGeom prst="ellipse">
            <a:avLst/>
          </a:prstGeom>
          <a:solidFill>
            <a:srgbClr val="F6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660C11A7-A3B8-4CEA-A152-8F06940A708F}"/>
              </a:ext>
            </a:extLst>
          </p:cNvPr>
          <p:cNvSpPr/>
          <p:nvPr/>
        </p:nvSpPr>
        <p:spPr>
          <a:xfrm>
            <a:off x="242359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0B7C371E-5317-4DC1-9417-0777921A2C68}"/>
              </a:ext>
            </a:extLst>
          </p:cNvPr>
          <p:cNvSpPr/>
          <p:nvPr/>
        </p:nvSpPr>
        <p:spPr>
          <a:xfrm>
            <a:off x="304255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090FC792-9516-416E-A688-DB24F4A76B2B}"/>
              </a:ext>
            </a:extLst>
          </p:cNvPr>
          <p:cNvSpPr/>
          <p:nvPr/>
        </p:nvSpPr>
        <p:spPr>
          <a:xfrm>
            <a:off x="366152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C405D6A-D2E1-4AA4-9512-6ACAD3FEC31D}"/>
              </a:ext>
            </a:extLst>
          </p:cNvPr>
          <p:cNvSpPr/>
          <p:nvPr/>
        </p:nvSpPr>
        <p:spPr>
          <a:xfrm>
            <a:off x="428048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8DF2E2B3-4BAE-4CD8-8C8E-7E2C4ABAF725}"/>
              </a:ext>
            </a:extLst>
          </p:cNvPr>
          <p:cNvSpPr/>
          <p:nvPr/>
        </p:nvSpPr>
        <p:spPr>
          <a:xfrm>
            <a:off x="489944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E58B8337-CD79-497F-86C9-19C470BF6D93}"/>
              </a:ext>
            </a:extLst>
          </p:cNvPr>
          <p:cNvSpPr/>
          <p:nvPr/>
        </p:nvSpPr>
        <p:spPr>
          <a:xfrm>
            <a:off x="551841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3D2EB610-06F7-4900-B071-BD6B52696708}"/>
              </a:ext>
            </a:extLst>
          </p:cNvPr>
          <p:cNvSpPr/>
          <p:nvPr/>
        </p:nvSpPr>
        <p:spPr>
          <a:xfrm>
            <a:off x="613737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72A30B89-AEC1-4B55-BC4E-FE8211874453}"/>
              </a:ext>
            </a:extLst>
          </p:cNvPr>
          <p:cNvSpPr/>
          <p:nvPr/>
        </p:nvSpPr>
        <p:spPr>
          <a:xfrm>
            <a:off x="675634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2DF3AB54-2B6F-418D-9F4C-7787CFB01C70}"/>
              </a:ext>
            </a:extLst>
          </p:cNvPr>
          <p:cNvSpPr/>
          <p:nvPr/>
        </p:nvSpPr>
        <p:spPr>
          <a:xfrm>
            <a:off x="737530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D13CD7CC-DDFC-4020-98F5-E7436ED61397}"/>
              </a:ext>
            </a:extLst>
          </p:cNvPr>
          <p:cNvSpPr/>
          <p:nvPr/>
        </p:nvSpPr>
        <p:spPr>
          <a:xfrm>
            <a:off x="799426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F92BB705-26AA-4058-8BF8-5BBE3D8409D3}"/>
              </a:ext>
            </a:extLst>
          </p:cNvPr>
          <p:cNvSpPr/>
          <p:nvPr/>
        </p:nvSpPr>
        <p:spPr>
          <a:xfrm>
            <a:off x="861323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F75B9944-F104-458F-9913-3B4E5EAFEB37}"/>
              </a:ext>
            </a:extLst>
          </p:cNvPr>
          <p:cNvSpPr/>
          <p:nvPr/>
        </p:nvSpPr>
        <p:spPr>
          <a:xfrm>
            <a:off x="923219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692ED4B3-D8BA-424F-BD49-52A4E3AC6B1E}"/>
              </a:ext>
            </a:extLst>
          </p:cNvPr>
          <p:cNvSpPr/>
          <p:nvPr/>
        </p:nvSpPr>
        <p:spPr>
          <a:xfrm>
            <a:off x="273307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C129C60C-E403-44A6-9424-E3EE183A93F7}"/>
              </a:ext>
            </a:extLst>
          </p:cNvPr>
          <p:cNvSpPr/>
          <p:nvPr/>
        </p:nvSpPr>
        <p:spPr>
          <a:xfrm>
            <a:off x="335203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3B681422-0767-499A-9681-4D66C885EEA5}"/>
              </a:ext>
            </a:extLst>
          </p:cNvPr>
          <p:cNvSpPr/>
          <p:nvPr/>
        </p:nvSpPr>
        <p:spPr>
          <a:xfrm>
            <a:off x="397100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8DC50BEF-59F4-44ED-A1B6-4F6958793F29}"/>
              </a:ext>
            </a:extLst>
          </p:cNvPr>
          <p:cNvSpPr/>
          <p:nvPr/>
        </p:nvSpPr>
        <p:spPr>
          <a:xfrm>
            <a:off x="458996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F7C9A8BB-0F34-4F62-BF4F-AC7FB664CBED}"/>
              </a:ext>
            </a:extLst>
          </p:cNvPr>
          <p:cNvSpPr/>
          <p:nvPr/>
        </p:nvSpPr>
        <p:spPr>
          <a:xfrm>
            <a:off x="520893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C4E515AB-27DF-41E5-9DFA-E1093311D4F5}"/>
              </a:ext>
            </a:extLst>
          </p:cNvPr>
          <p:cNvSpPr/>
          <p:nvPr/>
        </p:nvSpPr>
        <p:spPr>
          <a:xfrm>
            <a:off x="582789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4112C670-F8DB-4521-AC0E-26A501EBDCAA}"/>
              </a:ext>
            </a:extLst>
          </p:cNvPr>
          <p:cNvSpPr/>
          <p:nvPr/>
        </p:nvSpPr>
        <p:spPr>
          <a:xfrm>
            <a:off x="644685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04547E51-A95B-4B8C-9A62-51F111D219F4}"/>
              </a:ext>
            </a:extLst>
          </p:cNvPr>
          <p:cNvSpPr/>
          <p:nvPr/>
        </p:nvSpPr>
        <p:spPr>
          <a:xfrm>
            <a:off x="706582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034E032A-7842-446B-A0A9-00F101903942}"/>
              </a:ext>
            </a:extLst>
          </p:cNvPr>
          <p:cNvSpPr/>
          <p:nvPr/>
        </p:nvSpPr>
        <p:spPr>
          <a:xfrm>
            <a:off x="768478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7595CBCC-FE6A-47AB-BA83-D27B3EC58D1E}"/>
              </a:ext>
            </a:extLst>
          </p:cNvPr>
          <p:cNvSpPr/>
          <p:nvPr/>
        </p:nvSpPr>
        <p:spPr>
          <a:xfrm>
            <a:off x="830375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6E223371-96AF-4DE9-955D-E76E00C88976}"/>
              </a:ext>
            </a:extLst>
          </p:cNvPr>
          <p:cNvSpPr/>
          <p:nvPr/>
        </p:nvSpPr>
        <p:spPr>
          <a:xfrm>
            <a:off x="892271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73E83189-AAF3-467B-B92C-EFBD470CE1F3}"/>
              </a:ext>
            </a:extLst>
          </p:cNvPr>
          <p:cNvSpPr/>
          <p:nvPr/>
        </p:nvSpPr>
        <p:spPr>
          <a:xfrm>
            <a:off x="954167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6D7B0F38-1DD9-4FC2-84E1-00B656745AF8}"/>
              </a:ext>
            </a:extLst>
          </p:cNvPr>
          <p:cNvSpPr/>
          <p:nvPr/>
        </p:nvSpPr>
        <p:spPr>
          <a:xfrm>
            <a:off x="257833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015DACB8-B511-401A-8FF4-F4E799398BD7}"/>
              </a:ext>
            </a:extLst>
          </p:cNvPr>
          <p:cNvSpPr/>
          <p:nvPr/>
        </p:nvSpPr>
        <p:spPr>
          <a:xfrm>
            <a:off x="319729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69C4BB65-C883-474C-8F04-D9CB4EAA5233}"/>
              </a:ext>
            </a:extLst>
          </p:cNvPr>
          <p:cNvSpPr/>
          <p:nvPr/>
        </p:nvSpPr>
        <p:spPr>
          <a:xfrm>
            <a:off x="381626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DB5AB570-16BB-42B0-8435-EC4B9C6AB1C9}"/>
              </a:ext>
            </a:extLst>
          </p:cNvPr>
          <p:cNvSpPr/>
          <p:nvPr/>
        </p:nvSpPr>
        <p:spPr>
          <a:xfrm>
            <a:off x="443522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EE85EB6B-D769-481E-94FC-30B7A99BCE00}"/>
              </a:ext>
            </a:extLst>
          </p:cNvPr>
          <p:cNvSpPr/>
          <p:nvPr/>
        </p:nvSpPr>
        <p:spPr>
          <a:xfrm>
            <a:off x="505418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847C4162-62C7-4124-A928-139769013D88}"/>
              </a:ext>
            </a:extLst>
          </p:cNvPr>
          <p:cNvSpPr/>
          <p:nvPr/>
        </p:nvSpPr>
        <p:spPr>
          <a:xfrm>
            <a:off x="567315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0BC21A8A-16A9-4533-9896-44AB9CF02FD2}"/>
              </a:ext>
            </a:extLst>
          </p:cNvPr>
          <p:cNvSpPr/>
          <p:nvPr/>
        </p:nvSpPr>
        <p:spPr>
          <a:xfrm>
            <a:off x="629211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416E9A3B-530B-4DCE-AB2A-A9EB718B8B90}"/>
              </a:ext>
            </a:extLst>
          </p:cNvPr>
          <p:cNvSpPr/>
          <p:nvPr/>
        </p:nvSpPr>
        <p:spPr>
          <a:xfrm>
            <a:off x="691108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C13E3EBF-AA86-4B14-A2A8-2845C7974A65}"/>
              </a:ext>
            </a:extLst>
          </p:cNvPr>
          <p:cNvSpPr/>
          <p:nvPr/>
        </p:nvSpPr>
        <p:spPr>
          <a:xfrm>
            <a:off x="753004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D1E0F66C-2EFE-407E-BD31-5F65E1869854}"/>
              </a:ext>
            </a:extLst>
          </p:cNvPr>
          <p:cNvSpPr/>
          <p:nvPr/>
        </p:nvSpPr>
        <p:spPr>
          <a:xfrm>
            <a:off x="814900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9CE7EA2A-BB7C-4466-B6C9-17AE4557FCB2}"/>
              </a:ext>
            </a:extLst>
          </p:cNvPr>
          <p:cNvSpPr/>
          <p:nvPr/>
        </p:nvSpPr>
        <p:spPr>
          <a:xfrm>
            <a:off x="876797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C78D715C-0943-41E7-BF98-46C437ED3EFF}"/>
              </a:ext>
            </a:extLst>
          </p:cNvPr>
          <p:cNvSpPr/>
          <p:nvPr/>
        </p:nvSpPr>
        <p:spPr>
          <a:xfrm>
            <a:off x="938693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10088F5F-0EF2-44E3-9D7F-3175296F471C}"/>
              </a:ext>
            </a:extLst>
          </p:cNvPr>
          <p:cNvSpPr/>
          <p:nvPr/>
        </p:nvSpPr>
        <p:spPr>
          <a:xfrm>
            <a:off x="288781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7771D1A4-325B-4230-80B9-D2CA8449F741}"/>
              </a:ext>
            </a:extLst>
          </p:cNvPr>
          <p:cNvSpPr/>
          <p:nvPr/>
        </p:nvSpPr>
        <p:spPr>
          <a:xfrm>
            <a:off x="350677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17101417-E69F-49A3-ABFA-735972445690}"/>
              </a:ext>
            </a:extLst>
          </p:cNvPr>
          <p:cNvSpPr/>
          <p:nvPr/>
        </p:nvSpPr>
        <p:spPr>
          <a:xfrm>
            <a:off x="412574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Flowchart: Connector 91">
            <a:extLst>
              <a:ext uri="{FF2B5EF4-FFF2-40B4-BE49-F238E27FC236}">
                <a16:creationId xmlns:a16="http://schemas.microsoft.com/office/drawing/2014/main" id="{0A2E9ADE-27E2-4596-B870-25D36E59F043}"/>
              </a:ext>
            </a:extLst>
          </p:cNvPr>
          <p:cNvSpPr/>
          <p:nvPr/>
        </p:nvSpPr>
        <p:spPr>
          <a:xfrm>
            <a:off x="474470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lowchart: Connector 92">
            <a:extLst>
              <a:ext uri="{FF2B5EF4-FFF2-40B4-BE49-F238E27FC236}">
                <a16:creationId xmlns:a16="http://schemas.microsoft.com/office/drawing/2014/main" id="{D5DA7D89-1CB3-40F5-B7EE-B7342DA340F2}"/>
              </a:ext>
            </a:extLst>
          </p:cNvPr>
          <p:cNvSpPr/>
          <p:nvPr/>
        </p:nvSpPr>
        <p:spPr>
          <a:xfrm>
            <a:off x="536367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Flowchart: Connector 93">
            <a:extLst>
              <a:ext uri="{FF2B5EF4-FFF2-40B4-BE49-F238E27FC236}">
                <a16:creationId xmlns:a16="http://schemas.microsoft.com/office/drawing/2014/main" id="{EE9ACE8E-C682-47B9-83FC-659A07C557A3}"/>
              </a:ext>
            </a:extLst>
          </p:cNvPr>
          <p:cNvSpPr/>
          <p:nvPr/>
        </p:nvSpPr>
        <p:spPr>
          <a:xfrm>
            <a:off x="598263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1C900347-00DA-46D4-A2DF-AE644792BC53}"/>
              </a:ext>
            </a:extLst>
          </p:cNvPr>
          <p:cNvSpPr/>
          <p:nvPr/>
        </p:nvSpPr>
        <p:spPr>
          <a:xfrm>
            <a:off x="660159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801245F1-9141-4FFA-8486-70F7C2CD9E23}"/>
              </a:ext>
            </a:extLst>
          </p:cNvPr>
          <p:cNvSpPr/>
          <p:nvPr/>
        </p:nvSpPr>
        <p:spPr>
          <a:xfrm>
            <a:off x="722056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DE1E6072-8AEF-427D-ACA5-26A521846842}"/>
              </a:ext>
            </a:extLst>
          </p:cNvPr>
          <p:cNvSpPr/>
          <p:nvPr/>
        </p:nvSpPr>
        <p:spPr>
          <a:xfrm>
            <a:off x="783952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Flowchart: Connector 97">
            <a:extLst>
              <a:ext uri="{FF2B5EF4-FFF2-40B4-BE49-F238E27FC236}">
                <a16:creationId xmlns:a16="http://schemas.microsoft.com/office/drawing/2014/main" id="{64923218-C264-4057-B317-E577B41ECECC}"/>
              </a:ext>
            </a:extLst>
          </p:cNvPr>
          <p:cNvSpPr/>
          <p:nvPr/>
        </p:nvSpPr>
        <p:spPr>
          <a:xfrm>
            <a:off x="845849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24166EDC-0EFF-4D90-B3A4-12B6AC0D2646}"/>
              </a:ext>
            </a:extLst>
          </p:cNvPr>
          <p:cNvSpPr/>
          <p:nvPr/>
        </p:nvSpPr>
        <p:spPr>
          <a:xfrm>
            <a:off x="907745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13D54686-132C-4309-B2E4-CBC19A10B091}"/>
              </a:ext>
            </a:extLst>
          </p:cNvPr>
          <p:cNvSpPr/>
          <p:nvPr/>
        </p:nvSpPr>
        <p:spPr>
          <a:xfrm>
            <a:off x="9696400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9E2CB4CE-1945-484E-B18C-F62B7AE5C55C}"/>
              </a:ext>
            </a:extLst>
          </p:cNvPr>
          <p:cNvSpPr/>
          <p:nvPr/>
        </p:nvSpPr>
        <p:spPr>
          <a:xfrm>
            <a:off x="876962" y="1445998"/>
            <a:ext cx="10497833" cy="1931767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8A307E-9CE0-4498-B595-E52DB883C96E}"/>
              </a:ext>
            </a:extLst>
          </p:cNvPr>
          <p:cNvGrpSpPr/>
          <p:nvPr/>
        </p:nvGrpSpPr>
        <p:grpSpPr>
          <a:xfrm>
            <a:off x="6082400" y="3865757"/>
            <a:ext cx="3895086" cy="2379241"/>
            <a:chOff x="6089346" y="4243731"/>
            <a:chExt cx="3895086" cy="23792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59704-28E6-41FA-B3C2-1DD572D13C2E}"/>
                </a:ext>
              </a:extLst>
            </p:cNvPr>
            <p:cNvGrpSpPr/>
            <p:nvPr/>
          </p:nvGrpSpPr>
          <p:grpSpPr>
            <a:xfrm>
              <a:off x="6662882" y="4271800"/>
              <a:ext cx="3321550" cy="2326937"/>
              <a:chOff x="6662882" y="4271800"/>
              <a:chExt cx="3321550" cy="232693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7FAC9EA4-42BF-45AD-BF26-9A9D5BA11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208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F1B44CEF-E984-4D98-A9BF-ADD2A6F87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1244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0AA4481-918B-4255-AF11-AFC9FD3EE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193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8D04B3C5-4F05-43B5-83A2-994503BDA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5426" y="5570909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380ADB72-AFCA-4597-A03E-644695C10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2744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91DB0709-82F4-4031-9F1D-675281AFF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3780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F1BB91E-FB43-4E4B-AB11-B4C5DD5E7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1846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7C821A96-64B0-4ED9-9411-FB3632057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882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C7188BFF-1953-41C7-9896-3955061DC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2908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67AC467F-740A-44F6-910A-37AFFD9F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3944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7636D46C-3D47-4627-B831-CB66F5E03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2893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938E1C58-784C-4162-823C-9A29F9E7D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1359" y="6212845"/>
                <a:ext cx="351524" cy="385892"/>
              </a:xfrm>
              <a:prstGeom prst="rect">
                <a:avLst/>
              </a:prstGeom>
            </p:spPr>
          </p:pic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32AEBB6-F30E-413E-AE09-5209C828A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395" y="6220781"/>
              <a:ext cx="351524" cy="3858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3CDD39E-5A47-4223-B5C2-808A99390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346" y="4243731"/>
              <a:ext cx="351524" cy="3858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6134A9C-8E2C-44D1-834B-18C582ED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413" y="6237080"/>
              <a:ext cx="351524" cy="38589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1F89C2-47A2-495F-B821-CA7D9411CE50}"/>
              </a:ext>
            </a:extLst>
          </p:cNvPr>
          <p:cNvSpPr txBox="1"/>
          <p:nvPr/>
        </p:nvSpPr>
        <p:spPr>
          <a:xfrm>
            <a:off x="553877" y="3631649"/>
            <a:ext cx="159237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00B050"/>
                </a:solidFill>
              </a:rPr>
              <a:t>In agreement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5EA4917-E55F-4840-B8A3-B37764439DF7}"/>
              </a:ext>
            </a:extLst>
          </p:cNvPr>
          <p:cNvSpPr txBox="1"/>
          <p:nvPr/>
        </p:nvSpPr>
        <p:spPr>
          <a:xfrm>
            <a:off x="9954266" y="3665489"/>
            <a:ext cx="1289241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C00000"/>
                </a:solidFill>
              </a:rPr>
              <a:t>Isolated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A2A6C45-5A9A-4CCB-A724-52E8B26F1ED5}"/>
              </a:ext>
            </a:extLst>
          </p:cNvPr>
          <p:cNvSpPr/>
          <p:nvPr/>
        </p:nvSpPr>
        <p:spPr>
          <a:xfrm>
            <a:off x="0" y="6530317"/>
            <a:ext cx="121640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500" dirty="0">
                <a:solidFill>
                  <a:schemeClr val="accent1"/>
                </a:solidFill>
              </a:rPr>
              <a:t>[DPPU86] </a:t>
            </a:r>
            <a:r>
              <a:rPr lang="en-US" sz="1500" dirty="0" err="1"/>
              <a:t>Dwork</a:t>
            </a:r>
            <a:r>
              <a:rPr lang="en-US" sz="1500" dirty="0"/>
              <a:t>, Peleg, </a:t>
            </a:r>
            <a:r>
              <a:rPr lang="en-US" sz="1500" dirty="0" err="1"/>
              <a:t>Pippenger</a:t>
            </a:r>
            <a:r>
              <a:rPr lang="en-US" sz="1500" dirty="0"/>
              <a:t>, </a:t>
            </a:r>
            <a:r>
              <a:rPr lang="en-US" sz="1500" dirty="0" err="1"/>
              <a:t>Upfal</a:t>
            </a:r>
            <a:r>
              <a:rPr lang="en-US" sz="1500" dirty="0"/>
              <a:t>: Fault Tolerance in Networks of Bounded Degree        </a:t>
            </a:r>
            <a:r>
              <a:rPr lang="en-US" sz="1500" dirty="0">
                <a:solidFill>
                  <a:schemeClr val="accent1"/>
                </a:solidFill>
              </a:rPr>
              <a:t>[KSSV06] </a:t>
            </a:r>
            <a:r>
              <a:rPr lang="en-US" sz="1500" dirty="0"/>
              <a:t>King, Saia, </a:t>
            </a:r>
            <a:r>
              <a:rPr lang="en-US" sz="1500" dirty="0" err="1"/>
              <a:t>Sanwalani</a:t>
            </a:r>
            <a:r>
              <a:rPr lang="en-US" sz="1500" dirty="0"/>
              <a:t>, Vee: Scalable leader 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FFBAF304-49BC-4D88-9B56-1C471F86D7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962" y="1501319"/>
                <a:ext cx="10438076" cy="2018046"/>
              </a:xfrm>
              <a:noFill/>
            </p:spPr>
            <p:txBody>
              <a:bodyPr>
                <a:normAutofit/>
              </a:bodyPr>
              <a:lstStyle/>
              <a:p>
                <a:pPr marL="514350" indent="-514350" algn="l" rtl="0">
                  <a:spcBef>
                    <a:spcPts val="600"/>
                  </a:spcBef>
                  <a:buClr>
                    <a:schemeClr val="tx1"/>
                  </a:buClr>
                  <a:buAutoNum type="arabicParenR"/>
                </a:pPr>
                <a:r>
                  <a:rPr lang="en-US" sz="2600" i="1" dirty="0"/>
                  <a:t>Almost-everywhere agreement </a:t>
                </a:r>
                <a:r>
                  <a:rPr lang="en-US" sz="2600" dirty="0">
                    <a:solidFill>
                      <a:schemeClr val="accent1"/>
                    </a:solidFill>
                  </a:rPr>
                  <a:t>[DPPU’86, KSSV’06]</a:t>
                </a:r>
              </a:p>
              <a:p>
                <a:pPr marL="514350" indent="-514350" algn="l" rtl="0">
                  <a:spcBef>
                    <a:spcPts val="600"/>
                  </a:spcBef>
                  <a:buClr>
                    <a:schemeClr val="tx1"/>
                  </a:buClr>
                  <a:buAutoNum type="arabicParenR"/>
                </a:pPr>
                <a:endParaRPr lang="en-US" sz="800" dirty="0">
                  <a:solidFill>
                    <a:schemeClr val="accent1"/>
                  </a:solidFill>
                </a:endParaRPr>
              </a:p>
              <a:p>
                <a:pPr marL="914400" lvl="1" indent="-457200" algn="l" rtl="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300" dirty="0">
                    <a:solidFill>
                      <a:schemeClr val="tx1"/>
                    </a:solidFill>
                  </a:rPr>
                  <a:t>Agreement of all but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</a:rPr>
                  <a:t> fraction </a:t>
                </a:r>
                <a:r>
                  <a:rPr lang="en-US" sz="2300" dirty="0">
                    <a:solidFill>
                      <a:schemeClr val="tx1"/>
                    </a:solidFill>
                  </a:rPr>
                  <a:t>of the parties</a:t>
                </a:r>
              </a:p>
              <a:p>
                <a:pPr marL="914400" lvl="1" indent="-457200" algn="l" rtl="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3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</a:rPr>
                  <a:t>rounds,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3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</a:rPr>
                  <a:t>locality,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3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</a:rPr>
                  <a:t>comm per party</a:t>
                </a:r>
              </a:p>
              <a:p>
                <a:pPr marL="914400" lvl="1" indent="-457200" algn="l" rtl="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300" dirty="0">
                    <a:solidFill>
                      <a:schemeClr val="tx1"/>
                    </a:solidFill>
                  </a:rPr>
                  <a:t>Full-information model (no setup, no crypto)</a:t>
                </a:r>
              </a:p>
            </p:txBody>
          </p:sp>
        </mc:Choice>
        <mc:Fallback xmlns=""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FFBAF304-49BC-4D88-9B56-1C471F86D7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962" y="1501319"/>
                <a:ext cx="10438076" cy="2018046"/>
              </a:xfrm>
              <a:blipFill>
                <a:blip r:embed="rId4"/>
                <a:stretch>
                  <a:fillRect l="-1095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4AA19256-8497-0242-9273-D8D6A26D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with Polylog Locality </a:t>
            </a:r>
            <a:r>
              <a:rPr lang="en-US" dirty="0">
                <a:solidFill>
                  <a:schemeClr val="accent1"/>
                </a:solidFill>
              </a:rPr>
              <a:t>[BGT13]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3" grpId="0" animBg="1"/>
      <p:bldP spid="115" grpId="0" animBg="1"/>
      <p:bldP spid="6" grpId="0" animBg="1"/>
      <p:bldP spid="109" grpId="0" animBg="1"/>
      <p:bldP spid="116" grpId="0"/>
      <p:bldP spid="11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val 100">
            <a:extLst>
              <a:ext uri="{FF2B5EF4-FFF2-40B4-BE49-F238E27FC236}">
                <a16:creationId xmlns:a16="http://schemas.microsoft.com/office/drawing/2014/main" id="{01DE6D4C-9394-4036-A2E6-53F15D2DBF66}"/>
              </a:ext>
            </a:extLst>
          </p:cNvPr>
          <p:cNvSpPr/>
          <p:nvPr/>
        </p:nvSpPr>
        <p:spPr>
          <a:xfrm rot="375008">
            <a:off x="1641759" y="3685954"/>
            <a:ext cx="5538752" cy="28501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701573-B03E-4BB9-8BAB-81D5545FAD09}"/>
              </a:ext>
            </a:extLst>
          </p:cNvPr>
          <p:cNvSpPr/>
          <p:nvPr/>
        </p:nvSpPr>
        <p:spPr>
          <a:xfrm rot="1184504">
            <a:off x="7522415" y="3763581"/>
            <a:ext cx="2735858" cy="1299911"/>
          </a:xfrm>
          <a:prstGeom prst="ellipse">
            <a:avLst/>
          </a:prstGeom>
          <a:solidFill>
            <a:srgbClr val="F6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660C11A7-A3B8-4CEA-A152-8F06940A708F}"/>
              </a:ext>
            </a:extLst>
          </p:cNvPr>
          <p:cNvSpPr/>
          <p:nvPr/>
        </p:nvSpPr>
        <p:spPr>
          <a:xfrm>
            <a:off x="242359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0B7C371E-5317-4DC1-9417-0777921A2C68}"/>
              </a:ext>
            </a:extLst>
          </p:cNvPr>
          <p:cNvSpPr/>
          <p:nvPr/>
        </p:nvSpPr>
        <p:spPr>
          <a:xfrm>
            <a:off x="304255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090FC792-9516-416E-A688-DB24F4A76B2B}"/>
              </a:ext>
            </a:extLst>
          </p:cNvPr>
          <p:cNvSpPr/>
          <p:nvPr/>
        </p:nvSpPr>
        <p:spPr>
          <a:xfrm>
            <a:off x="366152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C405D6A-D2E1-4AA4-9512-6ACAD3FEC31D}"/>
              </a:ext>
            </a:extLst>
          </p:cNvPr>
          <p:cNvSpPr/>
          <p:nvPr/>
        </p:nvSpPr>
        <p:spPr>
          <a:xfrm>
            <a:off x="428048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8DF2E2B3-4BAE-4CD8-8C8E-7E2C4ABAF725}"/>
              </a:ext>
            </a:extLst>
          </p:cNvPr>
          <p:cNvSpPr/>
          <p:nvPr/>
        </p:nvSpPr>
        <p:spPr>
          <a:xfrm>
            <a:off x="489944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E58B8337-CD79-497F-86C9-19C470BF6D93}"/>
              </a:ext>
            </a:extLst>
          </p:cNvPr>
          <p:cNvSpPr/>
          <p:nvPr/>
        </p:nvSpPr>
        <p:spPr>
          <a:xfrm>
            <a:off x="551841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3D2EB610-06F7-4900-B071-BD6B52696708}"/>
              </a:ext>
            </a:extLst>
          </p:cNvPr>
          <p:cNvSpPr/>
          <p:nvPr/>
        </p:nvSpPr>
        <p:spPr>
          <a:xfrm>
            <a:off x="613737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72A30B89-AEC1-4B55-BC4E-FE8211874453}"/>
              </a:ext>
            </a:extLst>
          </p:cNvPr>
          <p:cNvSpPr/>
          <p:nvPr/>
        </p:nvSpPr>
        <p:spPr>
          <a:xfrm>
            <a:off x="675634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2DF3AB54-2B6F-418D-9F4C-7787CFB01C70}"/>
              </a:ext>
            </a:extLst>
          </p:cNvPr>
          <p:cNvSpPr/>
          <p:nvPr/>
        </p:nvSpPr>
        <p:spPr>
          <a:xfrm>
            <a:off x="737530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D13CD7CC-DDFC-4020-98F5-E7436ED61397}"/>
              </a:ext>
            </a:extLst>
          </p:cNvPr>
          <p:cNvSpPr/>
          <p:nvPr/>
        </p:nvSpPr>
        <p:spPr>
          <a:xfrm>
            <a:off x="799426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F92BB705-26AA-4058-8BF8-5BBE3D8409D3}"/>
              </a:ext>
            </a:extLst>
          </p:cNvPr>
          <p:cNvSpPr/>
          <p:nvPr/>
        </p:nvSpPr>
        <p:spPr>
          <a:xfrm>
            <a:off x="861323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F75B9944-F104-458F-9913-3B4E5EAFEB37}"/>
              </a:ext>
            </a:extLst>
          </p:cNvPr>
          <p:cNvSpPr/>
          <p:nvPr/>
        </p:nvSpPr>
        <p:spPr>
          <a:xfrm>
            <a:off x="923219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692ED4B3-D8BA-424F-BD49-52A4E3AC6B1E}"/>
              </a:ext>
            </a:extLst>
          </p:cNvPr>
          <p:cNvSpPr/>
          <p:nvPr/>
        </p:nvSpPr>
        <p:spPr>
          <a:xfrm>
            <a:off x="273307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C129C60C-E403-44A6-9424-E3EE183A93F7}"/>
              </a:ext>
            </a:extLst>
          </p:cNvPr>
          <p:cNvSpPr/>
          <p:nvPr/>
        </p:nvSpPr>
        <p:spPr>
          <a:xfrm>
            <a:off x="335203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3B681422-0767-499A-9681-4D66C885EEA5}"/>
              </a:ext>
            </a:extLst>
          </p:cNvPr>
          <p:cNvSpPr/>
          <p:nvPr/>
        </p:nvSpPr>
        <p:spPr>
          <a:xfrm>
            <a:off x="397100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8DC50BEF-59F4-44ED-A1B6-4F6958793F29}"/>
              </a:ext>
            </a:extLst>
          </p:cNvPr>
          <p:cNvSpPr/>
          <p:nvPr/>
        </p:nvSpPr>
        <p:spPr>
          <a:xfrm>
            <a:off x="458996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F7C9A8BB-0F34-4F62-BF4F-AC7FB664CBED}"/>
              </a:ext>
            </a:extLst>
          </p:cNvPr>
          <p:cNvSpPr/>
          <p:nvPr/>
        </p:nvSpPr>
        <p:spPr>
          <a:xfrm>
            <a:off x="520893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C4E515AB-27DF-41E5-9DFA-E1093311D4F5}"/>
              </a:ext>
            </a:extLst>
          </p:cNvPr>
          <p:cNvSpPr/>
          <p:nvPr/>
        </p:nvSpPr>
        <p:spPr>
          <a:xfrm>
            <a:off x="582789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4112C670-F8DB-4521-AC0E-26A501EBDCAA}"/>
              </a:ext>
            </a:extLst>
          </p:cNvPr>
          <p:cNvSpPr/>
          <p:nvPr/>
        </p:nvSpPr>
        <p:spPr>
          <a:xfrm>
            <a:off x="644685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04547E51-A95B-4B8C-9A62-51F111D219F4}"/>
              </a:ext>
            </a:extLst>
          </p:cNvPr>
          <p:cNvSpPr/>
          <p:nvPr/>
        </p:nvSpPr>
        <p:spPr>
          <a:xfrm>
            <a:off x="706582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034E032A-7842-446B-A0A9-00F101903942}"/>
              </a:ext>
            </a:extLst>
          </p:cNvPr>
          <p:cNvSpPr/>
          <p:nvPr/>
        </p:nvSpPr>
        <p:spPr>
          <a:xfrm>
            <a:off x="768478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7595CBCC-FE6A-47AB-BA83-D27B3EC58D1E}"/>
              </a:ext>
            </a:extLst>
          </p:cNvPr>
          <p:cNvSpPr/>
          <p:nvPr/>
        </p:nvSpPr>
        <p:spPr>
          <a:xfrm>
            <a:off x="830375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6E223371-96AF-4DE9-955D-E76E00C88976}"/>
              </a:ext>
            </a:extLst>
          </p:cNvPr>
          <p:cNvSpPr/>
          <p:nvPr/>
        </p:nvSpPr>
        <p:spPr>
          <a:xfrm>
            <a:off x="892271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73E83189-AAF3-467B-B92C-EFBD470CE1F3}"/>
              </a:ext>
            </a:extLst>
          </p:cNvPr>
          <p:cNvSpPr/>
          <p:nvPr/>
        </p:nvSpPr>
        <p:spPr>
          <a:xfrm>
            <a:off x="954167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6D7B0F38-1DD9-4FC2-84E1-00B656745AF8}"/>
              </a:ext>
            </a:extLst>
          </p:cNvPr>
          <p:cNvSpPr/>
          <p:nvPr/>
        </p:nvSpPr>
        <p:spPr>
          <a:xfrm>
            <a:off x="257833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015DACB8-B511-401A-8FF4-F4E799398BD7}"/>
              </a:ext>
            </a:extLst>
          </p:cNvPr>
          <p:cNvSpPr/>
          <p:nvPr/>
        </p:nvSpPr>
        <p:spPr>
          <a:xfrm>
            <a:off x="319729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69C4BB65-C883-474C-8F04-D9CB4EAA5233}"/>
              </a:ext>
            </a:extLst>
          </p:cNvPr>
          <p:cNvSpPr/>
          <p:nvPr/>
        </p:nvSpPr>
        <p:spPr>
          <a:xfrm>
            <a:off x="381626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DB5AB570-16BB-42B0-8435-EC4B9C6AB1C9}"/>
              </a:ext>
            </a:extLst>
          </p:cNvPr>
          <p:cNvSpPr/>
          <p:nvPr/>
        </p:nvSpPr>
        <p:spPr>
          <a:xfrm>
            <a:off x="443522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EE85EB6B-D769-481E-94FC-30B7A99BCE00}"/>
              </a:ext>
            </a:extLst>
          </p:cNvPr>
          <p:cNvSpPr/>
          <p:nvPr/>
        </p:nvSpPr>
        <p:spPr>
          <a:xfrm>
            <a:off x="505418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847C4162-62C7-4124-A928-139769013D88}"/>
              </a:ext>
            </a:extLst>
          </p:cNvPr>
          <p:cNvSpPr/>
          <p:nvPr/>
        </p:nvSpPr>
        <p:spPr>
          <a:xfrm>
            <a:off x="567315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0BC21A8A-16A9-4533-9896-44AB9CF02FD2}"/>
              </a:ext>
            </a:extLst>
          </p:cNvPr>
          <p:cNvSpPr/>
          <p:nvPr/>
        </p:nvSpPr>
        <p:spPr>
          <a:xfrm>
            <a:off x="629211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416E9A3B-530B-4DCE-AB2A-A9EB718B8B90}"/>
              </a:ext>
            </a:extLst>
          </p:cNvPr>
          <p:cNvSpPr/>
          <p:nvPr/>
        </p:nvSpPr>
        <p:spPr>
          <a:xfrm>
            <a:off x="691108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C13E3EBF-AA86-4B14-A2A8-2845C7974A65}"/>
              </a:ext>
            </a:extLst>
          </p:cNvPr>
          <p:cNvSpPr/>
          <p:nvPr/>
        </p:nvSpPr>
        <p:spPr>
          <a:xfrm>
            <a:off x="753004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D1E0F66C-2EFE-407E-BD31-5F65E1869854}"/>
              </a:ext>
            </a:extLst>
          </p:cNvPr>
          <p:cNvSpPr/>
          <p:nvPr/>
        </p:nvSpPr>
        <p:spPr>
          <a:xfrm>
            <a:off x="814900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9CE7EA2A-BB7C-4466-B6C9-17AE4557FCB2}"/>
              </a:ext>
            </a:extLst>
          </p:cNvPr>
          <p:cNvSpPr/>
          <p:nvPr/>
        </p:nvSpPr>
        <p:spPr>
          <a:xfrm>
            <a:off x="876797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C78D715C-0943-41E7-BF98-46C437ED3EFF}"/>
              </a:ext>
            </a:extLst>
          </p:cNvPr>
          <p:cNvSpPr/>
          <p:nvPr/>
        </p:nvSpPr>
        <p:spPr>
          <a:xfrm>
            <a:off x="938693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10088F5F-0EF2-44E3-9D7F-3175296F471C}"/>
              </a:ext>
            </a:extLst>
          </p:cNvPr>
          <p:cNvSpPr/>
          <p:nvPr/>
        </p:nvSpPr>
        <p:spPr>
          <a:xfrm>
            <a:off x="288781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7771D1A4-325B-4230-80B9-D2CA8449F741}"/>
              </a:ext>
            </a:extLst>
          </p:cNvPr>
          <p:cNvSpPr/>
          <p:nvPr/>
        </p:nvSpPr>
        <p:spPr>
          <a:xfrm>
            <a:off x="350677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17101417-E69F-49A3-ABFA-735972445690}"/>
              </a:ext>
            </a:extLst>
          </p:cNvPr>
          <p:cNvSpPr/>
          <p:nvPr/>
        </p:nvSpPr>
        <p:spPr>
          <a:xfrm>
            <a:off x="412574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Flowchart: Connector 91">
            <a:extLst>
              <a:ext uri="{FF2B5EF4-FFF2-40B4-BE49-F238E27FC236}">
                <a16:creationId xmlns:a16="http://schemas.microsoft.com/office/drawing/2014/main" id="{0A2E9ADE-27E2-4596-B870-25D36E59F043}"/>
              </a:ext>
            </a:extLst>
          </p:cNvPr>
          <p:cNvSpPr/>
          <p:nvPr/>
        </p:nvSpPr>
        <p:spPr>
          <a:xfrm>
            <a:off x="474470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lowchart: Connector 92">
            <a:extLst>
              <a:ext uri="{FF2B5EF4-FFF2-40B4-BE49-F238E27FC236}">
                <a16:creationId xmlns:a16="http://schemas.microsoft.com/office/drawing/2014/main" id="{D5DA7D89-1CB3-40F5-B7EE-B7342DA340F2}"/>
              </a:ext>
            </a:extLst>
          </p:cNvPr>
          <p:cNvSpPr/>
          <p:nvPr/>
        </p:nvSpPr>
        <p:spPr>
          <a:xfrm>
            <a:off x="536367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Flowchart: Connector 93">
            <a:extLst>
              <a:ext uri="{FF2B5EF4-FFF2-40B4-BE49-F238E27FC236}">
                <a16:creationId xmlns:a16="http://schemas.microsoft.com/office/drawing/2014/main" id="{EE9ACE8E-C682-47B9-83FC-659A07C557A3}"/>
              </a:ext>
            </a:extLst>
          </p:cNvPr>
          <p:cNvSpPr/>
          <p:nvPr/>
        </p:nvSpPr>
        <p:spPr>
          <a:xfrm>
            <a:off x="598263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1C900347-00DA-46D4-A2DF-AE644792BC53}"/>
              </a:ext>
            </a:extLst>
          </p:cNvPr>
          <p:cNvSpPr/>
          <p:nvPr/>
        </p:nvSpPr>
        <p:spPr>
          <a:xfrm>
            <a:off x="660159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801245F1-9141-4FFA-8486-70F7C2CD9E23}"/>
              </a:ext>
            </a:extLst>
          </p:cNvPr>
          <p:cNvSpPr/>
          <p:nvPr/>
        </p:nvSpPr>
        <p:spPr>
          <a:xfrm>
            <a:off x="722056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DE1E6072-8AEF-427D-ACA5-26A521846842}"/>
              </a:ext>
            </a:extLst>
          </p:cNvPr>
          <p:cNvSpPr/>
          <p:nvPr/>
        </p:nvSpPr>
        <p:spPr>
          <a:xfrm>
            <a:off x="783952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Flowchart: Connector 97">
            <a:extLst>
              <a:ext uri="{FF2B5EF4-FFF2-40B4-BE49-F238E27FC236}">
                <a16:creationId xmlns:a16="http://schemas.microsoft.com/office/drawing/2014/main" id="{64923218-C264-4057-B317-E577B41ECECC}"/>
              </a:ext>
            </a:extLst>
          </p:cNvPr>
          <p:cNvSpPr/>
          <p:nvPr/>
        </p:nvSpPr>
        <p:spPr>
          <a:xfrm>
            <a:off x="845849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24166EDC-0EFF-4D90-B3A4-12B6AC0D2646}"/>
              </a:ext>
            </a:extLst>
          </p:cNvPr>
          <p:cNvSpPr/>
          <p:nvPr/>
        </p:nvSpPr>
        <p:spPr>
          <a:xfrm>
            <a:off x="907745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13D54686-132C-4309-B2E4-CBC19A10B091}"/>
              </a:ext>
            </a:extLst>
          </p:cNvPr>
          <p:cNvSpPr/>
          <p:nvPr/>
        </p:nvSpPr>
        <p:spPr>
          <a:xfrm>
            <a:off x="9696400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9E2CB4CE-1945-484E-B18C-F62B7AE5C55C}"/>
              </a:ext>
            </a:extLst>
          </p:cNvPr>
          <p:cNvSpPr/>
          <p:nvPr/>
        </p:nvSpPr>
        <p:spPr>
          <a:xfrm>
            <a:off x="876962" y="1445998"/>
            <a:ext cx="10497833" cy="1931767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8A307E-9CE0-4498-B595-E52DB883C96E}"/>
              </a:ext>
            </a:extLst>
          </p:cNvPr>
          <p:cNvGrpSpPr/>
          <p:nvPr/>
        </p:nvGrpSpPr>
        <p:grpSpPr>
          <a:xfrm>
            <a:off x="6082400" y="3865757"/>
            <a:ext cx="3895086" cy="2379241"/>
            <a:chOff x="6089346" y="4243731"/>
            <a:chExt cx="3895086" cy="23792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59704-28E6-41FA-B3C2-1DD572D13C2E}"/>
                </a:ext>
              </a:extLst>
            </p:cNvPr>
            <p:cNvGrpSpPr/>
            <p:nvPr/>
          </p:nvGrpSpPr>
          <p:grpSpPr>
            <a:xfrm>
              <a:off x="6662882" y="4271800"/>
              <a:ext cx="3321550" cy="2326937"/>
              <a:chOff x="6662882" y="4271800"/>
              <a:chExt cx="3321550" cy="232693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7FAC9EA4-42BF-45AD-BF26-9A9D5BA11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208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F1B44CEF-E984-4D98-A9BF-ADD2A6F87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1244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0AA4481-918B-4255-AF11-AFC9FD3EE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193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8D04B3C5-4F05-43B5-83A2-994503BDA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5426" y="5570909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380ADB72-AFCA-4597-A03E-644695C10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2744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91DB0709-82F4-4031-9F1D-675281AFF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3780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F1BB91E-FB43-4E4B-AB11-B4C5DD5E7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1846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7C821A96-64B0-4ED9-9411-FB3632057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882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C7188BFF-1953-41C7-9896-3955061DC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2908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67AC467F-740A-44F6-910A-37AFFD9F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3944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7636D46C-3D47-4627-B831-CB66F5E03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2893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938E1C58-784C-4162-823C-9A29F9E7D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1359" y="6212845"/>
                <a:ext cx="351524" cy="385892"/>
              </a:xfrm>
              <a:prstGeom prst="rect">
                <a:avLst/>
              </a:prstGeom>
            </p:spPr>
          </p:pic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32AEBB6-F30E-413E-AE09-5209C828A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395" y="6220781"/>
              <a:ext cx="351524" cy="3858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3CDD39E-5A47-4223-B5C2-808A99390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346" y="4243731"/>
              <a:ext cx="351524" cy="3858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6134A9C-8E2C-44D1-834B-18C582ED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413" y="6237080"/>
              <a:ext cx="351524" cy="38589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FFBAF304-49BC-4D88-9B56-1C471F86D7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962" y="1501319"/>
                <a:ext cx="10438076" cy="2018046"/>
              </a:xfrm>
              <a:noFill/>
            </p:spPr>
            <p:txBody>
              <a:bodyPr>
                <a:normAutofit/>
              </a:bodyPr>
              <a:lstStyle/>
              <a:p>
                <a:pPr marL="514350" indent="-514350">
                  <a:spcBef>
                    <a:spcPts val="600"/>
                  </a:spcBef>
                  <a:buClr>
                    <a:schemeClr val="tx1"/>
                  </a:buClr>
                  <a:buAutoNum type="arabicParenR" startAt="2"/>
                </a:pPr>
                <a:r>
                  <a:rPr lang="en-US" sz="2600" i="1" dirty="0"/>
                  <a:t>Certified almost-everywhere agreement </a:t>
                </a:r>
              </a:p>
              <a:p>
                <a:pPr marL="514350" indent="-514350">
                  <a:spcBef>
                    <a:spcPts val="600"/>
                  </a:spcBef>
                  <a:buClr>
                    <a:schemeClr val="tx1"/>
                  </a:buClr>
                  <a:buAutoNum type="arabicParenR" startAt="2"/>
                </a:pPr>
                <a:endParaRPr lang="en-US" sz="800" i="1" dirty="0"/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300" dirty="0"/>
                  <a:t>Compute the output and produce a certificate (some form of signature)</a:t>
                </a: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3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3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</a:rPr>
                  <a:t> </a:t>
                </a:r>
                <a:r>
                  <a:rPr lang="en-US" sz="2300" dirty="0"/>
                  <a:t>rounds,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3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</a:rPr>
                  <a:t> </a:t>
                </a:r>
                <a:r>
                  <a:rPr lang="en-US" sz="2300" dirty="0"/>
                  <a:t>locality,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C00000"/>
                    </a:solidFill>
                  </a:rPr>
                  <a:t> </a:t>
                </a:r>
                <a:r>
                  <a:rPr lang="en-US" sz="2300" dirty="0"/>
                  <a:t>comm per party</a:t>
                </a: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300" dirty="0"/>
                  <a:t>Based on a PKI (to enable verification)</a:t>
                </a:r>
                <a:endParaRPr lang="en-US" sz="23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FFBAF304-49BC-4D88-9B56-1C471F86D7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962" y="1501319"/>
                <a:ext cx="10438076" cy="2018046"/>
              </a:xfrm>
              <a:blipFill>
                <a:blip r:embed="rId4"/>
                <a:stretch>
                  <a:fillRect l="-1095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4AA19256-8497-0242-9273-D8D6A26D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with Polylog Locality </a:t>
            </a:r>
            <a:r>
              <a:rPr lang="en-US" dirty="0">
                <a:solidFill>
                  <a:schemeClr val="accent1"/>
                </a:solidFill>
              </a:rPr>
              <a:t>[BGT13]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B284D0-AFC8-E44E-A6AA-ECB9A116E221}"/>
              </a:ext>
            </a:extLst>
          </p:cNvPr>
          <p:cNvGrpSpPr/>
          <p:nvPr/>
        </p:nvGrpSpPr>
        <p:grpSpPr>
          <a:xfrm>
            <a:off x="1669312" y="4394022"/>
            <a:ext cx="2362973" cy="1026411"/>
            <a:chOff x="1669312" y="4394022"/>
            <a:chExt cx="2362973" cy="1026411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D0A7F8F-910D-164E-9F3B-F71ADF2ED958}"/>
                </a:ext>
              </a:extLst>
            </p:cNvPr>
            <p:cNvSpPr txBox="1"/>
            <p:nvPr/>
          </p:nvSpPr>
          <p:spPr>
            <a:xfrm>
              <a:off x="2805188" y="4742165"/>
              <a:ext cx="122709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certificate</a:t>
              </a:r>
            </a:p>
          </p:txBody>
        </p:sp>
        <p:pic>
          <p:nvPicPr>
            <p:cNvPr id="119" name="Picture 4" descr="Certificate Icon Png at GetDrawings | Free download">
              <a:extLst>
                <a:ext uri="{FF2B5EF4-FFF2-40B4-BE49-F238E27FC236}">
                  <a16:creationId xmlns:a16="http://schemas.microsoft.com/office/drawing/2014/main" id="{53A44171-D18C-6E4D-87EE-66C24428D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312" y="4394022"/>
              <a:ext cx="1026411" cy="102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EA0DF17A-DD57-1B46-9231-567A545DE787}"/>
              </a:ext>
            </a:extLst>
          </p:cNvPr>
          <p:cNvSpPr txBox="1"/>
          <p:nvPr/>
        </p:nvSpPr>
        <p:spPr>
          <a:xfrm>
            <a:off x="553877" y="3631649"/>
            <a:ext cx="159237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00B050"/>
                </a:solidFill>
              </a:rPr>
              <a:t>In agreement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B0F4419-0CBF-E24E-91EB-C1750C3319E7}"/>
              </a:ext>
            </a:extLst>
          </p:cNvPr>
          <p:cNvSpPr txBox="1"/>
          <p:nvPr/>
        </p:nvSpPr>
        <p:spPr>
          <a:xfrm>
            <a:off x="9954266" y="3665489"/>
            <a:ext cx="1289241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C00000"/>
                </a:solidFill>
              </a:rPr>
              <a:t>Isolated</a:t>
            </a:r>
          </a:p>
        </p:txBody>
      </p:sp>
    </p:spTree>
    <p:extLst>
      <p:ext uri="{BB962C8B-B14F-4D97-AF65-F5344CB8AC3E}">
        <p14:creationId xmlns:p14="http://schemas.microsoft.com/office/powerpoint/2010/main" val="27015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7120A46-C480-5E43-8AEA-96A67256E2FF}"/>
              </a:ext>
            </a:extLst>
          </p:cNvPr>
          <p:cNvSpPr/>
          <p:nvPr/>
        </p:nvSpPr>
        <p:spPr>
          <a:xfrm>
            <a:off x="8006677" y="2491121"/>
            <a:ext cx="3519054" cy="885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9F8BB-AFF0-304A-919C-CA8FB624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Agreement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EA3B870-2109-4B44-911E-A7D62D2EFA5D}"/>
              </a:ext>
            </a:extLst>
          </p:cNvPr>
          <p:cNvSpPr/>
          <p:nvPr/>
        </p:nvSpPr>
        <p:spPr>
          <a:xfrm>
            <a:off x="3481306" y="4321109"/>
            <a:ext cx="803334" cy="10641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34F9CD-6CFE-E644-9B83-391473F17798}"/>
              </a:ext>
            </a:extLst>
          </p:cNvPr>
          <p:cNvSpPr/>
          <p:nvPr/>
        </p:nvSpPr>
        <p:spPr>
          <a:xfrm>
            <a:off x="3769208" y="3007088"/>
            <a:ext cx="803334" cy="10641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2663B95-2A1F-0A49-9DF4-EB112CF6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29" y="4371324"/>
            <a:ext cx="766122" cy="889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0FC56-38A3-B649-8AAE-1598A0CBC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651" y="1947858"/>
            <a:ext cx="743048" cy="934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FA53A-178A-E042-9CA6-7A744F0AE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33" y="3046337"/>
            <a:ext cx="677335" cy="93465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B2C64A-80EA-2F40-A005-BB53FD262781}"/>
              </a:ext>
            </a:extLst>
          </p:cNvPr>
          <p:cNvCxnSpPr>
            <a:cxnSpLocks/>
          </p:cNvCxnSpPr>
          <p:nvPr/>
        </p:nvCxnSpPr>
        <p:spPr>
          <a:xfrm flipV="1">
            <a:off x="1834342" y="2771888"/>
            <a:ext cx="624308" cy="6045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119F20-2BF9-654B-878D-25AD5CCDD659}"/>
              </a:ext>
            </a:extLst>
          </p:cNvPr>
          <p:cNvCxnSpPr>
            <a:cxnSpLocks/>
          </p:cNvCxnSpPr>
          <p:nvPr/>
        </p:nvCxnSpPr>
        <p:spPr>
          <a:xfrm flipV="1">
            <a:off x="2392947" y="3669439"/>
            <a:ext cx="1365695" cy="8510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8DFA0C-D506-B340-A115-00E17489ADF7}"/>
              </a:ext>
            </a:extLst>
          </p:cNvPr>
          <p:cNvCxnSpPr>
            <a:cxnSpLocks/>
          </p:cNvCxnSpPr>
          <p:nvPr/>
        </p:nvCxnSpPr>
        <p:spPr>
          <a:xfrm>
            <a:off x="2965839" y="2946944"/>
            <a:ext cx="631438" cy="1424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A930E7-4823-5342-8AEA-72FF41C1520C}"/>
              </a:ext>
            </a:extLst>
          </p:cNvPr>
          <p:cNvCxnSpPr>
            <a:cxnSpLocks/>
          </p:cNvCxnSpPr>
          <p:nvPr/>
        </p:nvCxnSpPr>
        <p:spPr>
          <a:xfrm flipH="1">
            <a:off x="2323822" y="2974079"/>
            <a:ext cx="480652" cy="13972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786E4F-0745-CE41-89D7-4D6355B176EC}"/>
              </a:ext>
            </a:extLst>
          </p:cNvPr>
          <p:cNvCxnSpPr>
            <a:cxnSpLocks/>
          </p:cNvCxnSpPr>
          <p:nvPr/>
        </p:nvCxnSpPr>
        <p:spPr>
          <a:xfrm flipV="1">
            <a:off x="1903468" y="3509026"/>
            <a:ext cx="1941422" cy="222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562610-4C50-DC46-9347-0CF7DBE2C217}"/>
              </a:ext>
            </a:extLst>
          </p:cNvPr>
          <p:cNvCxnSpPr>
            <a:cxnSpLocks/>
          </p:cNvCxnSpPr>
          <p:nvPr/>
        </p:nvCxnSpPr>
        <p:spPr>
          <a:xfrm>
            <a:off x="1930963" y="3662857"/>
            <a:ext cx="1638818" cy="883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5D5DEC-F16A-544D-B657-F9F0F10A94F8}"/>
              </a:ext>
            </a:extLst>
          </p:cNvPr>
          <p:cNvCxnSpPr>
            <a:cxnSpLocks/>
          </p:cNvCxnSpPr>
          <p:nvPr/>
        </p:nvCxnSpPr>
        <p:spPr>
          <a:xfrm>
            <a:off x="3220581" y="2733083"/>
            <a:ext cx="683183" cy="4195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71930F-B913-AB43-BB1D-3C8F1F9333A5}"/>
              </a:ext>
            </a:extLst>
          </p:cNvPr>
          <p:cNvCxnSpPr>
            <a:cxnSpLocks/>
          </p:cNvCxnSpPr>
          <p:nvPr/>
        </p:nvCxnSpPr>
        <p:spPr>
          <a:xfrm>
            <a:off x="1689801" y="4002225"/>
            <a:ext cx="241162" cy="3416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A59C8E-BB9F-1843-99AE-6B05613847BE}"/>
              </a:ext>
            </a:extLst>
          </p:cNvPr>
          <p:cNvCxnSpPr>
            <a:cxnSpLocks/>
          </p:cNvCxnSpPr>
          <p:nvPr/>
        </p:nvCxnSpPr>
        <p:spPr>
          <a:xfrm>
            <a:off x="2379410" y="4695410"/>
            <a:ext cx="1182762" cy="32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0744D4-D1D4-E14D-BE50-9884EBCA2065}"/>
              </a:ext>
            </a:extLst>
          </p:cNvPr>
          <p:cNvCxnSpPr>
            <a:cxnSpLocks/>
          </p:cNvCxnSpPr>
          <p:nvPr/>
        </p:nvCxnSpPr>
        <p:spPr>
          <a:xfrm flipH="1">
            <a:off x="4006255" y="3955815"/>
            <a:ext cx="176104" cy="3291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81A2CD-39CC-1C40-957E-7B4468A983EC}"/>
                  </a:ext>
                </a:extLst>
              </p:cNvPr>
              <p:cNvSpPr txBox="1"/>
              <p:nvPr/>
            </p:nvSpPr>
            <p:spPr>
              <a:xfrm>
                <a:off x="3234595" y="1937123"/>
                <a:ext cx="9532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In: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81A2CD-39CC-1C40-957E-7B4468A98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595" y="1937123"/>
                <a:ext cx="953297" cy="553998"/>
              </a:xfrm>
              <a:prstGeom prst="rect">
                <a:avLst/>
              </a:prstGeom>
              <a:blipFill>
                <a:blip r:embed="rId5"/>
                <a:stretch>
                  <a:fillRect l="-14474" t="-13333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8C9ABD-A245-E546-B8E7-5887983AF6B8}"/>
                  </a:ext>
                </a:extLst>
              </p:cNvPr>
              <p:cNvSpPr txBox="1"/>
              <p:nvPr/>
            </p:nvSpPr>
            <p:spPr>
              <a:xfrm>
                <a:off x="8006677" y="1661353"/>
                <a:ext cx="3519054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8C9ABD-A245-E546-B8E7-5887983AF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677" y="1661353"/>
                <a:ext cx="3519054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5A641FD-50CB-0649-B9B2-CEE5D49E998F}"/>
              </a:ext>
            </a:extLst>
          </p:cNvPr>
          <p:cNvSpPr txBox="1"/>
          <p:nvPr/>
        </p:nvSpPr>
        <p:spPr>
          <a:xfrm>
            <a:off x="6089723" y="1681137"/>
            <a:ext cx="1578766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Agreement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801C8A-E5E2-C54B-B3CE-0E67053B1757}"/>
                  </a:ext>
                </a:extLst>
              </p:cNvPr>
              <p:cNvSpPr txBox="1"/>
              <p:nvPr/>
            </p:nvSpPr>
            <p:spPr>
              <a:xfrm>
                <a:off x="8006677" y="2492501"/>
                <a:ext cx="35190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If: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,</a:t>
                </a:r>
              </a:p>
              <a:p>
                <a:pPr algn="ctr"/>
                <a:r>
                  <a:rPr lang="en-US" sz="2400" dirty="0"/>
                  <a:t>Then: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801C8A-E5E2-C54B-B3CE-0E67053B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677" y="2492501"/>
                <a:ext cx="3519054" cy="830997"/>
              </a:xfrm>
              <a:prstGeom prst="rect">
                <a:avLst/>
              </a:prstGeom>
              <a:blipFill>
                <a:blip r:embed="rId7"/>
                <a:stretch>
                  <a:fillRect l="-2158" t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4248950-8B3B-B640-B7C7-38414D175137}"/>
              </a:ext>
            </a:extLst>
          </p:cNvPr>
          <p:cNvSpPr txBox="1"/>
          <p:nvPr/>
        </p:nvSpPr>
        <p:spPr>
          <a:xfrm>
            <a:off x="6103079" y="2631679"/>
            <a:ext cx="1578766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Validity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A4D390-4C89-8F41-8C3C-B4D93C85D77E}"/>
                  </a:ext>
                </a:extLst>
              </p:cNvPr>
              <p:cNvSpPr txBox="1"/>
              <p:nvPr/>
            </p:nvSpPr>
            <p:spPr>
              <a:xfrm>
                <a:off x="4601832" y="3089303"/>
                <a:ext cx="9532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In: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A4D390-4C89-8F41-8C3C-B4D93C85D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832" y="3089303"/>
                <a:ext cx="953297" cy="553998"/>
              </a:xfrm>
              <a:prstGeom prst="rect">
                <a:avLst/>
              </a:prstGeom>
              <a:blipFill>
                <a:blip r:embed="rId8"/>
                <a:stretch>
                  <a:fillRect l="-15789" t="-13333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0DC6AC-233D-4249-87F3-3BF8BAC96A06}"/>
                  </a:ext>
                </a:extLst>
              </p:cNvPr>
              <p:cNvSpPr txBox="1"/>
              <p:nvPr/>
            </p:nvSpPr>
            <p:spPr>
              <a:xfrm>
                <a:off x="3657535" y="5327863"/>
                <a:ext cx="9532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In: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0DC6AC-233D-4249-87F3-3BF8BAC96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35" y="5327863"/>
                <a:ext cx="953297" cy="553998"/>
              </a:xfrm>
              <a:prstGeom prst="rect">
                <a:avLst/>
              </a:prstGeom>
              <a:blipFill>
                <a:blip r:embed="rId9"/>
                <a:stretch>
                  <a:fillRect l="-16000" t="-13333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F81A68-413A-0641-B10D-39626F2BF836}"/>
                  </a:ext>
                </a:extLst>
              </p:cNvPr>
              <p:cNvSpPr txBox="1"/>
              <p:nvPr/>
            </p:nvSpPr>
            <p:spPr>
              <a:xfrm>
                <a:off x="1828991" y="5332879"/>
                <a:ext cx="9532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In: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F81A68-413A-0641-B10D-39626F2BF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991" y="5332879"/>
                <a:ext cx="953297" cy="553998"/>
              </a:xfrm>
              <a:prstGeom prst="rect">
                <a:avLst/>
              </a:prstGeom>
              <a:blipFill>
                <a:blip r:embed="rId10"/>
                <a:stretch>
                  <a:fillRect l="-16000" t="-1363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41436E-38B1-1B4B-BCE0-F0AE59628E3F}"/>
                  </a:ext>
                </a:extLst>
              </p:cNvPr>
              <p:cNvSpPr txBox="1"/>
              <p:nvPr/>
            </p:nvSpPr>
            <p:spPr>
              <a:xfrm>
                <a:off x="492800" y="3211828"/>
                <a:ext cx="9532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In: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41436E-38B1-1B4B-BCE0-F0AE59628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00" y="3211828"/>
                <a:ext cx="953297" cy="553998"/>
              </a:xfrm>
              <a:prstGeom prst="rect">
                <a:avLst/>
              </a:prstGeom>
              <a:blipFill>
                <a:blip r:embed="rId11"/>
                <a:stretch>
                  <a:fillRect l="-14474" t="-1111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A78AAC12-2035-E441-B65C-5640019ED2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194" y="3072487"/>
            <a:ext cx="704224" cy="9369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5E74FF-A33C-FC46-B323-D0867055C9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6148" y="4396627"/>
            <a:ext cx="673606" cy="89509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BF3E21C-0AA1-A546-8262-71173508AD71}"/>
              </a:ext>
            </a:extLst>
          </p:cNvPr>
          <p:cNvSpPr txBox="1"/>
          <p:nvPr/>
        </p:nvSpPr>
        <p:spPr>
          <a:xfrm>
            <a:off x="6103079" y="3934864"/>
            <a:ext cx="5422652" cy="22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300" dirty="0"/>
              <a:t>Building block for many applications:</a:t>
            </a:r>
          </a:p>
          <a:p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Broadcast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Secure multiparty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Blockchain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834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5493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493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5493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493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5493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493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6" grpId="0" animBg="1"/>
      <p:bldP spid="27" grpId="0" animBg="1"/>
      <p:bldP spid="29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val 100">
            <a:extLst>
              <a:ext uri="{FF2B5EF4-FFF2-40B4-BE49-F238E27FC236}">
                <a16:creationId xmlns:a16="http://schemas.microsoft.com/office/drawing/2014/main" id="{01DE6D4C-9394-4036-A2E6-53F15D2DBF66}"/>
              </a:ext>
            </a:extLst>
          </p:cNvPr>
          <p:cNvSpPr/>
          <p:nvPr/>
        </p:nvSpPr>
        <p:spPr>
          <a:xfrm rot="375008">
            <a:off x="1641759" y="3685954"/>
            <a:ext cx="5538752" cy="28501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701573-B03E-4BB9-8BAB-81D5545FAD09}"/>
              </a:ext>
            </a:extLst>
          </p:cNvPr>
          <p:cNvSpPr/>
          <p:nvPr/>
        </p:nvSpPr>
        <p:spPr>
          <a:xfrm rot="1184504">
            <a:off x="7522415" y="3763581"/>
            <a:ext cx="2735858" cy="1299911"/>
          </a:xfrm>
          <a:prstGeom prst="ellipse">
            <a:avLst/>
          </a:prstGeom>
          <a:solidFill>
            <a:srgbClr val="F6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660C11A7-A3B8-4CEA-A152-8F06940A708F}"/>
              </a:ext>
            </a:extLst>
          </p:cNvPr>
          <p:cNvSpPr/>
          <p:nvPr/>
        </p:nvSpPr>
        <p:spPr>
          <a:xfrm>
            <a:off x="242359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0B7C371E-5317-4DC1-9417-0777921A2C68}"/>
              </a:ext>
            </a:extLst>
          </p:cNvPr>
          <p:cNvSpPr/>
          <p:nvPr/>
        </p:nvSpPr>
        <p:spPr>
          <a:xfrm>
            <a:off x="304255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090FC792-9516-416E-A688-DB24F4A76B2B}"/>
              </a:ext>
            </a:extLst>
          </p:cNvPr>
          <p:cNvSpPr/>
          <p:nvPr/>
        </p:nvSpPr>
        <p:spPr>
          <a:xfrm>
            <a:off x="366152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C405D6A-D2E1-4AA4-9512-6ACAD3FEC31D}"/>
              </a:ext>
            </a:extLst>
          </p:cNvPr>
          <p:cNvSpPr/>
          <p:nvPr/>
        </p:nvSpPr>
        <p:spPr>
          <a:xfrm>
            <a:off x="428048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8DF2E2B3-4BAE-4CD8-8C8E-7E2C4ABAF725}"/>
              </a:ext>
            </a:extLst>
          </p:cNvPr>
          <p:cNvSpPr/>
          <p:nvPr/>
        </p:nvSpPr>
        <p:spPr>
          <a:xfrm>
            <a:off x="489944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E58B8337-CD79-497F-86C9-19C470BF6D93}"/>
              </a:ext>
            </a:extLst>
          </p:cNvPr>
          <p:cNvSpPr/>
          <p:nvPr/>
        </p:nvSpPr>
        <p:spPr>
          <a:xfrm>
            <a:off x="551841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3D2EB610-06F7-4900-B071-BD6B52696708}"/>
              </a:ext>
            </a:extLst>
          </p:cNvPr>
          <p:cNvSpPr/>
          <p:nvPr/>
        </p:nvSpPr>
        <p:spPr>
          <a:xfrm>
            <a:off x="613737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72A30B89-AEC1-4B55-BC4E-FE8211874453}"/>
              </a:ext>
            </a:extLst>
          </p:cNvPr>
          <p:cNvSpPr/>
          <p:nvPr/>
        </p:nvSpPr>
        <p:spPr>
          <a:xfrm>
            <a:off x="675634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2DF3AB54-2B6F-418D-9F4C-7787CFB01C70}"/>
              </a:ext>
            </a:extLst>
          </p:cNvPr>
          <p:cNvSpPr/>
          <p:nvPr/>
        </p:nvSpPr>
        <p:spPr>
          <a:xfrm>
            <a:off x="737530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D13CD7CC-DDFC-4020-98F5-E7436ED61397}"/>
              </a:ext>
            </a:extLst>
          </p:cNvPr>
          <p:cNvSpPr/>
          <p:nvPr/>
        </p:nvSpPr>
        <p:spPr>
          <a:xfrm>
            <a:off x="799426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F92BB705-26AA-4058-8BF8-5BBE3D8409D3}"/>
              </a:ext>
            </a:extLst>
          </p:cNvPr>
          <p:cNvSpPr/>
          <p:nvPr/>
        </p:nvSpPr>
        <p:spPr>
          <a:xfrm>
            <a:off x="861323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F75B9944-F104-458F-9913-3B4E5EAFEB37}"/>
              </a:ext>
            </a:extLst>
          </p:cNvPr>
          <p:cNvSpPr/>
          <p:nvPr/>
        </p:nvSpPr>
        <p:spPr>
          <a:xfrm>
            <a:off x="923219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692ED4B3-D8BA-424F-BD49-52A4E3AC6B1E}"/>
              </a:ext>
            </a:extLst>
          </p:cNvPr>
          <p:cNvSpPr/>
          <p:nvPr/>
        </p:nvSpPr>
        <p:spPr>
          <a:xfrm>
            <a:off x="273307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C129C60C-E403-44A6-9424-E3EE183A93F7}"/>
              </a:ext>
            </a:extLst>
          </p:cNvPr>
          <p:cNvSpPr/>
          <p:nvPr/>
        </p:nvSpPr>
        <p:spPr>
          <a:xfrm>
            <a:off x="335203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3B681422-0767-499A-9681-4D66C885EEA5}"/>
              </a:ext>
            </a:extLst>
          </p:cNvPr>
          <p:cNvSpPr/>
          <p:nvPr/>
        </p:nvSpPr>
        <p:spPr>
          <a:xfrm>
            <a:off x="397100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8DC50BEF-59F4-44ED-A1B6-4F6958793F29}"/>
              </a:ext>
            </a:extLst>
          </p:cNvPr>
          <p:cNvSpPr/>
          <p:nvPr/>
        </p:nvSpPr>
        <p:spPr>
          <a:xfrm>
            <a:off x="458996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F7C9A8BB-0F34-4F62-BF4F-AC7FB664CBED}"/>
              </a:ext>
            </a:extLst>
          </p:cNvPr>
          <p:cNvSpPr/>
          <p:nvPr/>
        </p:nvSpPr>
        <p:spPr>
          <a:xfrm>
            <a:off x="520893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C4E515AB-27DF-41E5-9DFA-E1093311D4F5}"/>
              </a:ext>
            </a:extLst>
          </p:cNvPr>
          <p:cNvSpPr/>
          <p:nvPr/>
        </p:nvSpPr>
        <p:spPr>
          <a:xfrm>
            <a:off x="582789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4112C670-F8DB-4521-AC0E-26A501EBDCAA}"/>
              </a:ext>
            </a:extLst>
          </p:cNvPr>
          <p:cNvSpPr/>
          <p:nvPr/>
        </p:nvSpPr>
        <p:spPr>
          <a:xfrm>
            <a:off x="644685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04547E51-A95B-4B8C-9A62-51F111D219F4}"/>
              </a:ext>
            </a:extLst>
          </p:cNvPr>
          <p:cNvSpPr/>
          <p:nvPr/>
        </p:nvSpPr>
        <p:spPr>
          <a:xfrm>
            <a:off x="706582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034E032A-7842-446B-A0A9-00F101903942}"/>
              </a:ext>
            </a:extLst>
          </p:cNvPr>
          <p:cNvSpPr/>
          <p:nvPr/>
        </p:nvSpPr>
        <p:spPr>
          <a:xfrm>
            <a:off x="768478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7595CBCC-FE6A-47AB-BA83-D27B3EC58D1E}"/>
              </a:ext>
            </a:extLst>
          </p:cNvPr>
          <p:cNvSpPr/>
          <p:nvPr/>
        </p:nvSpPr>
        <p:spPr>
          <a:xfrm>
            <a:off x="830375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6E223371-96AF-4DE9-955D-E76E00C88976}"/>
              </a:ext>
            </a:extLst>
          </p:cNvPr>
          <p:cNvSpPr/>
          <p:nvPr/>
        </p:nvSpPr>
        <p:spPr>
          <a:xfrm>
            <a:off x="892271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73E83189-AAF3-467B-B92C-EFBD470CE1F3}"/>
              </a:ext>
            </a:extLst>
          </p:cNvPr>
          <p:cNvSpPr/>
          <p:nvPr/>
        </p:nvSpPr>
        <p:spPr>
          <a:xfrm>
            <a:off x="954167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6D7B0F38-1DD9-4FC2-84E1-00B656745AF8}"/>
              </a:ext>
            </a:extLst>
          </p:cNvPr>
          <p:cNvSpPr/>
          <p:nvPr/>
        </p:nvSpPr>
        <p:spPr>
          <a:xfrm>
            <a:off x="257833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015DACB8-B511-401A-8FF4-F4E799398BD7}"/>
              </a:ext>
            </a:extLst>
          </p:cNvPr>
          <p:cNvSpPr/>
          <p:nvPr/>
        </p:nvSpPr>
        <p:spPr>
          <a:xfrm>
            <a:off x="319729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69C4BB65-C883-474C-8F04-D9CB4EAA5233}"/>
              </a:ext>
            </a:extLst>
          </p:cNvPr>
          <p:cNvSpPr/>
          <p:nvPr/>
        </p:nvSpPr>
        <p:spPr>
          <a:xfrm>
            <a:off x="381626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DB5AB570-16BB-42B0-8435-EC4B9C6AB1C9}"/>
              </a:ext>
            </a:extLst>
          </p:cNvPr>
          <p:cNvSpPr/>
          <p:nvPr/>
        </p:nvSpPr>
        <p:spPr>
          <a:xfrm>
            <a:off x="443522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EE85EB6B-D769-481E-94FC-30B7A99BCE00}"/>
              </a:ext>
            </a:extLst>
          </p:cNvPr>
          <p:cNvSpPr/>
          <p:nvPr/>
        </p:nvSpPr>
        <p:spPr>
          <a:xfrm>
            <a:off x="505418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847C4162-62C7-4124-A928-139769013D88}"/>
              </a:ext>
            </a:extLst>
          </p:cNvPr>
          <p:cNvSpPr/>
          <p:nvPr/>
        </p:nvSpPr>
        <p:spPr>
          <a:xfrm>
            <a:off x="567315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0BC21A8A-16A9-4533-9896-44AB9CF02FD2}"/>
              </a:ext>
            </a:extLst>
          </p:cNvPr>
          <p:cNvSpPr/>
          <p:nvPr/>
        </p:nvSpPr>
        <p:spPr>
          <a:xfrm>
            <a:off x="629211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416E9A3B-530B-4DCE-AB2A-A9EB718B8B90}"/>
              </a:ext>
            </a:extLst>
          </p:cNvPr>
          <p:cNvSpPr/>
          <p:nvPr/>
        </p:nvSpPr>
        <p:spPr>
          <a:xfrm>
            <a:off x="691108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C13E3EBF-AA86-4B14-A2A8-2845C7974A65}"/>
              </a:ext>
            </a:extLst>
          </p:cNvPr>
          <p:cNvSpPr/>
          <p:nvPr/>
        </p:nvSpPr>
        <p:spPr>
          <a:xfrm>
            <a:off x="753004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D1E0F66C-2EFE-407E-BD31-5F65E1869854}"/>
              </a:ext>
            </a:extLst>
          </p:cNvPr>
          <p:cNvSpPr/>
          <p:nvPr/>
        </p:nvSpPr>
        <p:spPr>
          <a:xfrm>
            <a:off x="814900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9CE7EA2A-BB7C-4466-B6C9-17AE4557FCB2}"/>
              </a:ext>
            </a:extLst>
          </p:cNvPr>
          <p:cNvSpPr/>
          <p:nvPr/>
        </p:nvSpPr>
        <p:spPr>
          <a:xfrm>
            <a:off x="876797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C78D715C-0943-41E7-BF98-46C437ED3EFF}"/>
              </a:ext>
            </a:extLst>
          </p:cNvPr>
          <p:cNvSpPr/>
          <p:nvPr/>
        </p:nvSpPr>
        <p:spPr>
          <a:xfrm>
            <a:off x="938693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10088F5F-0EF2-44E3-9D7F-3175296F471C}"/>
              </a:ext>
            </a:extLst>
          </p:cNvPr>
          <p:cNvSpPr/>
          <p:nvPr/>
        </p:nvSpPr>
        <p:spPr>
          <a:xfrm>
            <a:off x="288781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7771D1A4-325B-4230-80B9-D2CA8449F741}"/>
              </a:ext>
            </a:extLst>
          </p:cNvPr>
          <p:cNvSpPr/>
          <p:nvPr/>
        </p:nvSpPr>
        <p:spPr>
          <a:xfrm>
            <a:off x="350677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17101417-E69F-49A3-ABFA-735972445690}"/>
              </a:ext>
            </a:extLst>
          </p:cNvPr>
          <p:cNvSpPr/>
          <p:nvPr/>
        </p:nvSpPr>
        <p:spPr>
          <a:xfrm>
            <a:off x="412574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Flowchart: Connector 91">
            <a:extLst>
              <a:ext uri="{FF2B5EF4-FFF2-40B4-BE49-F238E27FC236}">
                <a16:creationId xmlns:a16="http://schemas.microsoft.com/office/drawing/2014/main" id="{0A2E9ADE-27E2-4596-B870-25D36E59F043}"/>
              </a:ext>
            </a:extLst>
          </p:cNvPr>
          <p:cNvSpPr/>
          <p:nvPr/>
        </p:nvSpPr>
        <p:spPr>
          <a:xfrm>
            <a:off x="474470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lowchart: Connector 92">
            <a:extLst>
              <a:ext uri="{FF2B5EF4-FFF2-40B4-BE49-F238E27FC236}">
                <a16:creationId xmlns:a16="http://schemas.microsoft.com/office/drawing/2014/main" id="{D5DA7D89-1CB3-40F5-B7EE-B7342DA340F2}"/>
              </a:ext>
            </a:extLst>
          </p:cNvPr>
          <p:cNvSpPr/>
          <p:nvPr/>
        </p:nvSpPr>
        <p:spPr>
          <a:xfrm>
            <a:off x="536367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Flowchart: Connector 93">
            <a:extLst>
              <a:ext uri="{FF2B5EF4-FFF2-40B4-BE49-F238E27FC236}">
                <a16:creationId xmlns:a16="http://schemas.microsoft.com/office/drawing/2014/main" id="{EE9ACE8E-C682-47B9-83FC-659A07C557A3}"/>
              </a:ext>
            </a:extLst>
          </p:cNvPr>
          <p:cNvSpPr/>
          <p:nvPr/>
        </p:nvSpPr>
        <p:spPr>
          <a:xfrm>
            <a:off x="598263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1C900347-00DA-46D4-A2DF-AE644792BC53}"/>
              </a:ext>
            </a:extLst>
          </p:cNvPr>
          <p:cNvSpPr/>
          <p:nvPr/>
        </p:nvSpPr>
        <p:spPr>
          <a:xfrm>
            <a:off x="660159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801245F1-9141-4FFA-8486-70F7C2CD9E23}"/>
              </a:ext>
            </a:extLst>
          </p:cNvPr>
          <p:cNvSpPr/>
          <p:nvPr/>
        </p:nvSpPr>
        <p:spPr>
          <a:xfrm>
            <a:off x="722056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DE1E6072-8AEF-427D-ACA5-26A521846842}"/>
              </a:ext>
            </a:extLst>
          </p:cNvPr>
          <p:cNvSpPr/>
          <p:nvPr/>
        </p:nvSpPr>
        <p:spPr>
          <a:xfrm>
            <a:off x="783952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Flowchart: Connector 97">
            <a:extLst>
              <a:ext uri="{FF2B5EF4-FFF2-40B4-BE49-F238E27FC236}">
                <a16:creationId xmlns:a16="http://schemas.microsoft.com/office/drawing/2014/main" id="{64923218-C264-4057-B317-E577B41ECECC}"/>
              </a:ext>
            </a:extLst>
          </p:cNvPr>
          <p:cNvSpPr/>
          <p:nvPr/>
        </p:nvSpPr>
        <p:spPr>
          <a:xfrm>
            <a:off x="845849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24166EDC-0EFF-4D90-B3A4-12B6AC0D2646}"/>
              </a:ext>
            </a:extLst>
          </p:cNvPr>
          <p:cNvSpPr/>
          <p:nvPr/>
        </p:nvSpPr>
        <p:spPr>
          <a:xfrm>
            <a:off x="907745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13D54686-132C-4309-B2E4-CBC19A10B091}"/>
              </a:ext>
            </a:extLst>
          </p:cNvPr>
          <p:cNvSpPr/>
          <p:nvPr/>
        </p:nvSpPr>
        <p:spPr>
          <a:xfrm>
            <a:off x="9696400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9E2CB4CE-1945-484E-B18C-F62B7AE5C55C}"/>
              </a:ext>
            </a:extLst>
          </p:cNvPr>
          <p:cNvSpPr/>
          <p:nvPr/>
        </p:nvSpPr>
        <p:spPr>
          <a:xfrm>
            <a:off x="876962" y="1445998"/>
            <a:ext cx="10497833" cy="1931767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8A307E-9CE0-4498-B595-E52DB883C96E}"/>
              </a:ext>
            </a:extLst>
          </p:cNvPr>
          <p:cNvGrpSpPr/>
          <p:nvPr/>
        </p:nvGrpSpPr>
        <p:grpSpPr>
          <a:xfrm>
            <a:off x="6082400" y="3865757"/>
            <a:ext cx="3895086" cy="2379241"/>
            <a:chOff x="6089346" y="4243731"/>
            <a:chExt cx="3895086" cy="23792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59704-28E6-41FA-B3C2-1DD572D13C2E}"/>
                </a:ext>
              </a:extLst>
            </p:cNvPr>
            <p:cNvGrpSpPr/>
            <p:nvPr/>
          </p:nvGrpSpPr>
          <p:grpSpPr>
            <a:xfrm>
              <a:off x="6662882" y="4271800"/>
              <a:ext cx="3321550" cy="2326937"/>
              <a:chOff x="6662882" y="4271800"/>
              <a:chExt cx="3321550" cy="232693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7FAC9EA4-42BF-45AD-BF26-9A9D5BA11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208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F1B44CEF-E984-4D98-A9BF-ADD2A6F87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1244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0AA4481-918B-4255-AF11-AFC9FD3EE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193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8D04B3C5-4F05-43B5-83A2-994503BDA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5426" y="5570909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380ADB72-AFCA-4597-A03E-644695C10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2744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91DB0709-82F4-4031-9F1D-675281AFF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3780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F1BB91E-FB43-4E4B-AB11-B4C5DD5E7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1846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7C821A96-64B0-4ED9-9411-FB3632057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882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C7188BFF-1953-41C7-9896-3955061DC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2908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67AC467F-740A-44F6-910A-37AFFD9F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3944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7636D46C-3D47-4627-B831-CB66F5E03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2893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938E1C58-784C-4162-823C-9A29F9E7D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1359" y="6212845"/>
                <a:ext cx="351524" cy="385892"/>
              </a:xfrm>
              <a:prstGeom prst="rect">
                <a:avLst/>
              </a:prstGeom>
            </p:spPr>
          </p:pic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32AEBB6-F30E-413E-AE09-5209C828A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395" y="6220781"/>
              <a:ext cx="351524" cy="3858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3CDD39E-5A47-4223-B5C2-808A99390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346" y="4243731"/>
              <a:ext cx="351524" cy="3858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6134A9C-8E2C-44D1-834B-18C582ED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413" y="6237080"/>
              <a:ext cx="351524" cy="385892"/>
            </a:xfrm>
            <a:prstGeom prst="rect">
              <a:avLst/>
            </a:prstGeom>
          </p:spPr>
        </p:pic>
      </p:grp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FFBAF304-49BC-4D88-9B56-1C471F86D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962" y="1501319"/>
            <a:ext cx="10438076" cy="2018046"/>
          </a:xfrm>
          <a:noFill/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600" i="1" dirty="0"/>
              <a:t>3)    Full agreement </a:t>
            </a:r>
          </a:p>
          <a:p>
            <a:pPr marL="514350" indent="-514350">
              <a:spcBef>
                <a:spcPts val="600"/>
              </a:spcBef>
              <a:buClr>
                <a:schemeClr val="tx1"/>
              </a:buClr>
              <a:buAutoNum type="arabicParenR" startAt="2"/>
            </a:pPr>
            <a:endParaRPr lang="en-US" sz="800" i="1" dirty="0"/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en-US" sz="2300" dirty="0"/>
              <a:t>Convince isolated parties using the certificate</a:t>
            </a:r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en-US" sz="2300" dirty="0"/>
              <a:t>Certificate is distributed in a load-balanced manner</a:t>
            </a:r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en-US" sz="2300" dirty="0"/>
              <a:t>Every party sends the certificate to random polylog subset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A19256-8497-0242-9273-D8D6A26D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with Polylog Locality </a:t>
            </a:r>
            <a:r>
              <a:rPr lang="en-US" dirty="0">
                <a:solidFill>
                  <a:schemeClr val="accent1"/>
                </a:solidFill>
              </a:rPr>
              <a:t>[BGT13]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B284D0-AFC8-E44E-A6AA-ECB9A116E221}"/>
              </a:ext>
            </a:extLst>
          </p:cNvPr>
          <p:cNvGrpSpPr/>
          <p:nvPr/>
        </p:nvGrpSpPr>
        <p:grpSpPr>
          <a:xfrm>
            <a:off x="1669312" y="4394022"/>
            <a:ext cx="2362973" cy="1026411"/>
            <a:chOff x="1669312" y="4394022"/>
            <a:chExt cx="2362973" cy="1026411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D0A7F8F-910D-164E-9F3B-F71ADF2ED958}"/>
                </a:ext>
              </a:extLst>
            </p:cNvPr>
            <p:cNvSpPr txBox="1"/>
            <p:nvPr/>
          </p:nvSpPr>
          <p:spPr>
            <a:xfrm>
              <a:off x="2805188" y="4742165"/>
              <a:ext cx="122709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certificate</a:t>
              </a:r>
            </a:p>
          </p:txBody>
        </p:sp>
        <p:pic>
          <p:nvPicPr>
            <p:cNvPr id="119" name="Picture 4" descr="Certificate Icon Png at GetDrawings | Free download">
              <a:extLst>
                <a:ext uri="{FF2B5EF4-FFF2-40B4-BE49-F238E27FC236}">
                  <a16:creationId xmlns:a16="http://schemas.microsoft.com/office/drawing/2014/main" id="{53A44171-D18C-6E4D-87EE-66C24428D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312" y="4394022"/>
              <a:ext cx="1026411" cy="102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6" name="Freeform: Shape 8">
            <a:extLst>
              <a:ext uri="{FF2B5EF4-FFF2-40B4-BE49-F238E27FC236}">
                <a16:creationId xmlns:a16="http://schemas.microsoft.com/office/drawing/2014/main" id="{85DC0564-6176-7D4C-8291-E548220444E5}"/>
              </a:ext>
            </a:extLst>
          </p:cNvPr>
          <p:cNvSpPr/>
          <p:nvPr/>
        </p:nvSpPr>
        <p:spPr>
          <a:xfrm>
            <a:off x="3243032" y="5168398"/>
            <a:ext cx="6188572" cy="1433073"/>
          </a:xfrm>
          <a:custGeom>
            <a:avLst/>
            <a:gdLst>
              <a:gd name="connsiteX0" fmla="*/ 0 w 5151120"/>
              <a:gd name="connsiteY0" fmla="*/ 1158240 h 1433073"/>
              <a:gd name="connsiteX1" fmla="*/ 1981200 w 5151120"/>
              <a:gd name="connsiteY1" fmla="*/ 1432560 h 1433073"/>
              <a:gd name="connsiteX2" fmla="*/ 4328160 w 5151120"/>
              <a:gd name="connsiteY2" fmla="*/ 1097280 h 1433073"/>
              <a:gd name="connsiteX3" fmla="*/ 5151120 w 5151120"/>
              <a:gd name="connsiteY3" fmla="*/ 0 h 143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1120" h="1433073">
                <a:moveTo>
                  <a:pt x="0" y="1158240"/>
                </a:moveTo>
                <a:cubicBezTo>
                  <a:pt x="629920" y="1300480"/>
                  <a:pt x="1259840" y="1442720"/>
                  <a:pt x="1981200" y="1432560"/>
                </a:cubicBezTo>
                <a:cubicBezTo>
                  <a:pt x="2702560" y="1422400"/>
                  <a:pt x="3799840" y="1336040"/>
                  <a:pt x="4328160" y="1097280"/>
                </a:cubicBezTo>
                <a:cubicBezTo>
                  <a:pt x="4856480" y="858520"/>
                  <a:pt x="5003800" y="429260"/>
                  <a:pt x="5151120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sp>
        <p:nvSpPr>
          <p:cNvPr id="117" name="Freeform: Shape 6">
            <a:extLst>
              <a:ext uri="{FF2B5EF4-FFF2-40B4-BE49-F238E27FC236}">
                <a16:creationId xmlns:a16="http://schemas.microsoft.com/office/drawing/2014/main" id="{94BB3DED-E217-864E-8C06-5A47AF1E7629}"/>
              </a:ext>
            </a:extLst>
          </p:cNvPr>
          <p:cNvSpPr/>
          <p:nvPr/>
        </p:nvSpPr>
        <p:spPr>
          <a:xfrm>
            <a:off x="4260838" y="3366565"/>
            <a:ext cx="3566160" cy="376518"/>
          </a:xfrm>
          <a:custGeom>
            <a:avLst/>
            <a:gdLst>
              <a:gd name="connsiteX0" fmla="*/ 0 w 3566160"/>
              <a:gd name="connsiteY0" fmla="*/ 300318 h 376518"/>
              <a:gd name="connsiteX1" fmla="*/ 1234440 w 3566160"/>
              <a:gd name="connsiteY1" fmla="*/ 56478 h 376518"/>
              <a:gd name="connsiteX2" fmla="*/ 2453640 w 3566160"/>
              <a:gd name="connsiteY2" fmla="*/ 25998 h 376518"/>
              <a:gd name="connsiteX3" fmla="*/ 3566160 w 3566160"/>
              <a:gd name="connsiteY3" fmla="*/ 376518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6160" h="376518">
                <a:moveTo>
                  <a:pt x="0" y="300318"/>
                </a:moveTo>
                <a:cubicBezTo>
                  <a:pt x="412750" y="201258"/>
                  <a:pt x="825500" y="102198"/>
                  <a:pt x="1234440" y="56478"/>
                </a:cubicBezTo>
                <a:cubicBezTo>
                  <a:pt x="1643380" y="10758"/>
                  <a:pt x="2065020" y="-27342"/>
                  <a:pt x="2453640" y="25998"/>
                </a:cubicBezTo>
                <a:cubicBezTo>
                  <a:pt x="2842260" y="79338"/>
                  <a:pt x="3204210" y="227928"/>
                  <a:pt x="3566160" y="376518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120" name="Picture 4" descr="Certificate Icon Png at GetDrawings | Free download">
            <a:extLst>
              <a:ext uri="{FF2B5EF4-FFF2-40B4-BE49-F238E27FC236}">
                <a16:creationId xmlns:a16="http://schemas.microsoft.com/office/drawing/2014/main" id="{7D39D19A-C960-1944-BCE7-2213552C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65" y="4035749"/>
            <a:ext cx="1017181" cy="10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FF11AB23-7BB0-8E47-9356-208DB11B4D8A}"/>
              </a:ext>
            </a:extLst>
          </p:cNvPr>
          <p:cNvSpPr txBox="1"/>
          <p:nvPr/>
        </p:nvSpPr>
        <p:spPr>
          <a:xfrm>
            <a:off x="10222954" y="4199548"/>
            <a:ext cx="158059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00B050"/>
                </a:solidFill>
              </a:rPr>
              <a:t>In agreement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6A0409A-C31F-E943-A7FC-F3EAAE6922D5}"/>
              </a:ext>
            </a:extLst>
          </p:cNvPr>
          <p:cNvCxnSpPr>
            <a:cxnSpLocks/>
          </p:cNvCxnSpPr>
          <p:nvPr/>
        </p:nvCxnSpPr>
        <p:spPr>
          <a:xfrm>
            <a:off x="9794202" y="3879556"/>
            <a:ext cx="1580593" cy="125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9682EE17-3FDD-4242-9CED-F18E87DB54AD}"/>
              </a:ext>
            </a:extLst>
          </p:cNvPr>
          <p:cNvSpPr txBox="1"/>
          <p:nvPr/>
        </p:nvSpPr>
        <p:spPr>
          <a:xfrm>
            <a:off x="553877" y="3631649"/>
            <a:ext cx="159237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00B050"/>
                </a:solidFill>
              </a:rPr>
              <a:t>In agreement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41D4C50-9A07-B646-9D2A-C554BA7128BE}"/>
              </a:ext>
            </a:extLst>
          </p:cNvPr>
          <p:cNvSpPr txBox="1"/>
          <p:nvPr/>
        </p:nvSpPr>
        <p:spPr>
          <a:xfrm>
            <a:off x="9954266" y="3665489"/>
            <a:ext cx="1289241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C00000"/>
                </a:solidFill>
              </a:rPr>
              <a:t>Isolated</a:t>
            </a:r>
          </a:p>
        </p:txBody>
      </p:sp>
    </p:spTree>
    <p:extLst>
      <p:ext uri="{BB962C8B-B14F-4D97-AF65-F5344CB8AC3E}">
        <p14:creationId xmlns:p14="http://schemas.microsoft.com/office/powerpoint/2010/main" val="835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F5DA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F5DA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 animBg="1"/>
      <p:bldP spid="117" grpId="0" animBg="1"/>
      <p:bldP spid="1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701573-B03E-4BB9-8BAB-81D5545FAD09}"/>
              </a:ext>
            </a:extLst>
          </p:cNvPr>
          <p:cNvSpPr/>
          <p:nvPr/>
        </p:nvSpPr>
        <p:spPr>
          <a:xfrm rot="1184504">
            <a:off x="7522415" y="3763581"/>
            <a:ext cx="2735858" cy="1299911"/>
          </a:xfrm>
          <a:prstGeom prst="ellipse">
            <a:avLst/>
          </a:prstGeom>
          <a:solidFill>
            <a:srgbClr val="F6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1DE6D4C-9394-4036-A2E6-53F15D2DBF66}"/>
              </a:ext>
            </a:extLst>
          </p:cNvPr>
          <p:cNvSpPr/>
          <p:nvPr/>
        </p:nvSpPr>
        <p:spPr>
          <a:xfrm rot="375008">
            <a:off x="1641759" y="3685954"/>
            <a:ext cx="5538752" cy="28501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Speech Bubble: Oval 133">
            <a:extLst>
              <a:ext uri="{FF2B5EF4-FFF2-40B4-BE49-F238E27FC236}">
                <a16:creationId xmlns:a16="http://schemas.microsoft.com/office/drawing/2014/main" id="{CBFE1177-E4D9-F34E-9A36-9CCCCD553DDE}"/>
              </a:ext>
            </a:extLst>
          </p:cNvPr>
          <p:cNvSpPr/>
          <p:nvPr/>
        </p:nvSpPr>
        <p:spPr>
          <a:xfrm rot="19791447">
            <a:off x="1688416" y="3673691"/>
            <a:ext cx="2864747" cy="1257750"/>
          </a:xfrm>
          <a:prstGeom prst="wedgeEllipseCallout">
            <a:avLst>
              <a:gd name="adj1" fmla="val -1285"/>
              <a:gd name="adj2" fmla="val 92557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Speech Bubble: Oval 134">
            <a:extLst>
              <a:ext uri="{FF2B5EF4-FFF2-40B4-BE49-F238E27FC236}">
                <a16:creationId xmlns:a16="http://schemas.microsoft.com/office/drawing/2014/main" id="{6371BC4D-27D1-4C46-9612-2355B90F3297}"/>
              </a:ext>
            </a:extLst>
          </p:cNvPr>
          <p:cNvSpPr/>
          <p:nvPr/>
        </p:nvSpPr>
        <p:spPr>
          <a:xfrm rot="12363170">
            <a:off x="1750929" y="4814708"/>
            <a:ext cx="3129362" cy="1411412"/>
          </a:xfrm>
          <a:prstGeom prst="wedgeEllipseCallout">
            <a:avLst>
              <a:gd name="adj1" fmla="val 7037"/>
              <a:gd name="adj2" fmla="val 101517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Speech Bubble: Oval 135">
            <a:extLst>
              <a:ext uri="{FF2B5EF4-FFF2-40B4-BE49-F238E27FC236}">
                <a16:creationId xmlns:a16="http://schemas.microsoft.com/office/drawing/2014/main" id="{3CB134A0-7B9D-1744-B221-6B6A4005B85F}"/>
              </a:ext>
            </a:extLst>
          </p:cNvPr>
          <p:cNvSpPr/>
          <p:nvPr/>
        </p:nvSpPr>
        <p:spPr>
          <a:xfrm rot="18391346">
            <a:off x="3600239" y="3926254"/>
            <a:ext cx="3129362" cy="1892510"/>
          </a:xfrm>
          <a:prstGeom prst="wedgeEllipseCallout">
            <a:avLst>
              <a:gd name="adj1" fmla="val 23290"/>
              <a:gd name="adj2" fmla="val 85244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Speech Bubble: Oval 130">
            <a:extLst>
              <a:ext uri="{FF2B5EF4-FFF2-40B4-BE49-F238E27FC236}">
                <a16:creationId xmlns:a16="http://schemas.microsoft.com/office/drawing/2014/main" id="{F3AB7881-845B-B44C-B7A3-D930927EE7EE}"/>
              </a:ext>
            </a:extLst>
          </p:cNvPr>
          <p:cNvSpPr/>
          <p:nvPr/>
        </p:nvSpPr>
        <p:spPr>
          <a:xfrm rot="626358">
            <a:off x="3265182" y="3571483"/>
            <a:ext cx="3129362" cy="1411412"/>
          </a:xfrm>
          <a:prstGeom prst="wedgeEllipseCallout">
            <a:avLst>
              <a:gd name="adj1" fmla="val -21483"/>
              <a:gd name="adj2" fmla="val 79618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Speech Bubble: Oval 131">
            <a:extLst>
              <a:ext uri="{FF2B5EF4-FFF2-40B4-BE49-F238E27FC236}">
                <a16:creationId xmlns:a16="http://schemas.microsoft.com/office/drawing/2014/main" id="{4875B70A-D32D-6747-8701-977302FAAE8C}"/>
              </a:ext>
            </a:extLst>
          </p:cNvPr>
          <p:cNvSpPr/>
          <p:nvPr/>
        </p:nvSpPr>
        <p:spPr>
          <a:xfrm rot="11192414">
            <a:off x="3334216" y="4923271"/>
            <a:ext cx="3129362" cy="1411412"/>
          </a:xfrm>
          <a:prstGeom prst="wedgeEllipseCallout">
            <a:avLst>
              <a:gd name="adj1" fmla="val -8019"/>
              <a:gd name="adj2" fmla="val 67591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Speech Bubble: Oval 132">
            <a:extLst>
              <a:ext uri="{FF2B5EF4-FFF2-40B4-BE49-F238E27FC236}">
                <a16:creationId xmlns:a16="http://schemas.microsoft.com/office/drawing/2014/main" id="{5386BC6F-B1DB-DA45-86B2-F1C22FC753BD}"/>
              </a:ext>
            </a:extLst>
          </p:cNvPr>
          <p:cNvSpPr/>
          <p:nvPr/>
        </p:nvSpPr>
        <p:spPr>
          <a:xfrm rot="190943">
            <a:off x="6650207" y="3449688"/>
            <a:ext cx="3129362" cy="1142991"/>
          </a:xfrm>
          <a:prstGeom prst="wedgeEllipseCallout">
            <a:avLst>
              <a:gd name="adj1" fmla="val -55396"/>
              <a:gd name="adj2" fmla="val 117121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Speech Bubble: Oval 137">
            <a:extLst>
              <a:ext uri="{FF2B5EF4-FFF2-40B4-BE49-F238E27FC236}">
                <a16:creationId xmlns:a16="http://schemas.microsoft.com/office/drawing/2014/main" id="{42688128-4974-2541-BBEC-633190FF7E6B}"/>
              </a:ext>
            </a:extLst>
          </p:cNvPr>
          <p:cNvSpPr/>
          <p:nvPr/>
        </p:nvSpPr>
        <p:spPr>
          <a:xfrm rot="10351325">
            <a:off x="6371115" y="4896881"/>
            <a:ext cx="3129362" cy="1411412"/>
          </a:xfrm>
          <a:prstGeom prst="wedgeEllipseCallout">
            <a:avLst>
              <a:gd name="adj1" fmla="val 84264"/>
              <a:gd name="adj2" fmla="val 43562"/>
            </a:avLst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Speech Bubble: Oval 138">
            <a:extLst>
              <a:ext uri="{FF2B5EF4-FFF2-40B4-BE49-F238E27FC236}">
                <a16:creationId xmlns:a16="http://schemas.microsoft.com/office/drawing/2014/main" id="{6E684DE6-DAA3-FD43-9784-26E9B90AB662}"/>
              </a:ext>
            </a:extLst>
          </p:cNvPr>
          <p:cNvSpPr/>
          <p:nvPr/>
        </p:nvSpPr>
        <p:spPr>
          <a:xfrm rot="1574343">
            <a:off x="7922821" y="4351571"/>
            <a:ext cx="2373771" cy="1604413"/>
          </a:xfrm>
          <a:prstGeom prst="wedgeEllipseCallout">
            <a:avLst>
              <a:gd name="adj1" fmla="val -97936"/>
              <a:gd name="adj2" fmla="val 126030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Speech Bubble: Oval 139">
            <a:extLst>
              <a:ext uri="{FF2B5EF4-FFF2-40B4-BE49-F238E27FC236}">
                <a16:creationId xmlns:a16="http://schemas.microsoft.com/office/drawing/2014/main" id="{FD9A4024-FD41-C44D-B98F-6D595B90BE24}"/>
              </a:ext>
            </a:extLst>
          </p:cNvPr>
          <p:cNvSpPr/>
          <p:nvPr/>
        </p:nvSpPr>
        <p:spPr>
          <a:xfrm>
            <a:off x="5285408" y="3677658"/>
            <a:ext cx="3129363" cy="1259235"/>
          </a:xfrm>
          <a:prstGeom prst="wedgeEllipseCallout">
            <a:avLst>
              <a:gd name="adj1" fmla="val -61939"/>
              <a:gd name="adj2" fmla="val 130442"/>
            </a:avLst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Speech Bubble: Oval 136">
            <a:extLst>
              <a:ext uri="{FF2B5EF4-FFF2-40B4-BE49-F238E27FC236}">
                <a16:creationId xmlns:a16="http://schemas.microsoft.com/office/drawing/2014/main" id="{0CF786F0-1A70-894F-B09B-0CC031D00C32}"/>
              </a:ext>
            </a:extLst>
          </p:cNvPr>
          <p:cNvSpPr/>
          <p:nvPr/>
        </p:nvSpPr>
        <p:spPr>
          <a:xfrm rot="12129939">
            <a:off x="2412772" y="5008287"/>
            <a:ext cx="3085601" cy="1095926"/>
          </a:xfrm>
          <a:prstGeom prst="wedgeEllipseCallout">
            <a:avLst>
              <a:gd name="adj1" fmla="val -31417"/>
              <a:gd name="adj2" fmla="val 185170"/>
            </a:avLst>
          </a:prstGeom>
          <a:solidFill>
            <a:schemeClr val="accent6">
              <a:lumMod val="75000"/>
              <a:alpha val="1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660C11A7-A3B8-4CEA-A152-8F06940A708F}"/>
              </a:ext>
            </a:extLst>
          </p:cNvPr>
          <p:cNvSpPr/>
          <p:nvPr/>
        </p:nvSpPr>
        <p:spPr>
          <a:xfrm>
            <a:off x="242359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0B7C371E-5317-4DC1-9417-0777921A2C68}"/>
              </a:ext>
            </a:extLst>
          </p:cNvPr>
          <p:cNvSpPr/>
          <p:nvPr/>
        </p:nvSpPr>
        <p:spPr>
          <a:xfrm>
            <a:off x="304255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090FC792-9516-416E-A688-DB24F4A76B2B}"/>
              </a:ext>
            </a:extLst>
          </p:cNvPr>
          <p:cNvSpPr/>
          <p:nvPr/>
        </p:nvSpPr>
        <p:spPr>
          <a:xfrm>
            <a:off x="366152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C405D6A-D2E1-4AA4-9512-6ACAD3FEC31D}"/>
              </a:ext>
            </a:extLst>
          </p:cNvPr>
          <p:cNvSpPr/>
          <p:nvPr/>
        </p:nvSpPr>
        <p:spPr>
          <a:xfrm>
            <a:off x="428048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8DF2E2B3-4BAE-4CD8-8C8E-7E2C4ABAF725}"/>
              </a:ext>
            </a:extLst>
          </p:cNvPr>
          <p:cNvSpPr/>
          <p:nvPr/>
        </p:nvSpPr>
        <p:spPr>
          <a:xfrm>
            <a:off x="489944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E58B8337-CD79-497F-86C9-19C470BF6D93}"/>
              </a:ext>
            </a:extLst>
          </p:cNvPr>
          <p:cNvSpPr/>
          <p:nvPr/>
        </p:nvSpPr>
        <p:spPr>
          <a:xfrm>
            <a:off x="551841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3D2EB610-06F7-4900-B071-BD6B52696708}"/>
              </a:ext>
            </a:extLst>
          </p:cNvPr>
          <p:cNvSpPr/>
          <p:nvPr/>
        </p:nvSpPr>
        <p:spPr>
          <a:xfrm>
            <a:off x="613737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72A30B89-AEC1-4B55-BC4E-FE8211874453}"/>
              </a:ext>
            </a:extLst>
          </p:cNvPr>
          <p:cNvSpPr/>
          <p:nvPr/>
        </p:nvSpPr>
        <p:spPr>
          <a:xfrm>
            <a:off x="6756340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2DF3AB54-2B6F-418D-9F4C-7787CFB01C70}"/>
              </a:ext>
            </a:extLst>
          </p:cNvPr>
          <p:cNvSpPr/>
          <p:nvPr/>
        </p:nvSpPr>
        <p:spPr>
          <a:xfrm>
            <a:off x="7375304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D13CD7CC-DDFC-4020-98F5-E7436ED61397}"/>
              </a:ext>
            </a:extLst>
          </p:cNvPr>
          <p:cNvSpPr/>
          <p:nvPr/>
        </p:nvSpPr>
        <p:spPr>
          <a:xfrm>
            <a:off x="7994268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F92BB705-26AA-4058-8BF8-5BBE3D8409D3}"/>
              </a:ext>
            </a:extLst>
          </p:cNvPr>
          <p:cNvSpPr/>
          <p:nvPr/>
        </p:nvSpPr>
        <p:spPr>
          <a:xfrm>
            <a:off x="8613232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F75B9944-F104-458F-9913-3B4E5EAFEB37}"/>
              </a:ext>
            </a:extLst>
          </p:cNvPr>
          <p:cNvSpPr/>
          <p:nvPr/>
        </p:nvSpPr>
        <p:spPr>
          <a:xfrm>
            <a:off x="9232196" y="3956610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692ED4B3-D8BA-424F-BD49-52A4E3AC6B1E}"/>
              </a:ext>
            </a:extLst>
          </p:cNvPr>
          <p:cNvSpPr/>
          <p:nvPr/>
        </p:nvSpPr>
        <p:spPr>
          <a:xfrm>
            <a:off x="273307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C129C60C-E403-44A6-9424-E3EE183A93F7}"/>
              </a:ext>
            </a:extLst>
          </p:cNvPr>
          <p:cNvSpPr/>
          <p:nvPr/>
        </p:nvSpPr>
        <p:spPr>
          <a:xfrm>
            <a:off x="335203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3B681422-0767-499A-9681-4D66C885EEA5}"/>
              </a:ext>
            </a:extLst>
          </p:cNvPr>
          <p:cNvSpPr/>
          <p:nvPr/>
        </p:nvSpPr>
        <p:spPr>
          <a:xfrm>
            <a:off x="397100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8DC50BEF-59F4-44ED-A1B6-4F6958793F29}"/>
              </a:ext>
            </a:extLst>
          </p:cNvPr>
          <p:cNvSpPr/>
          <p:nvPr/>
        </p:nvSpPr>
        <p:spPr>
          <a:xfrm>
            <a:off x="458996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F7C9A8BB-0F34-4F62-BF4F-AC7FB664CBED}"/>
              </a:ext>
            </a:extLst>
          </p:cNvPr>
          <p:cNvSpPr/>
          <p:nvPr/>
        </p:nvSpPr>
        <p:spPr>
          <a:xfrm>
            <a:off x="520893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C4E515AB-27DF-41E5-9DFA-E1093311D4F5}"/>
              </a:ext>
            </a:extLst>
          </p:cNvPr>
          <p:cNvSpPr/>
          <p:nvPr/>
        </p:nvSpPr>
        <p:spPr>
          <a:xfrm>
            <a:off x="582789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4112C670-F8DB-4521-AC0E-26A501EBDCAA}"/>
              </a:ext>
            </a:extLst>
          </p:cNvPr>
          <p:cNvSpPr/>
          <p:nvPr/>
        </p:nvSpPr>
        <p:spPr>
          <a:xfrm>
            <a:off x="644685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04547E51-A95B-4B8C-9A62-51F111D219F4}"/>
              </a:ext>
            </a:extLst>
          </p:cNvPr>
          <p:cNvSpPr/>
          <p:nvPr/>
        </p:nvSpPr>
        <p:spPr>
          <a:xfrm>
            <a:off x="7065822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034E032A-7842-446B-A0A9-00F101903942}"/>
              </a:ext>
            </a:extLst>
          </p:cNvPr>
          <p:cNvSpPr/>
          <p:nvPr/>
        </p:nvSpPr>
        <p:spPr>
          <a:xfrm>
            <a:off x="7684786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7595CBCC-FE6A-47AB-BA83-D27B3EC58D1E}"/>
              </a:ext>
            </a:extLst>
          </p:cNvPr>
          <p:cNvSpPr/>
          <p:nvPr/>
        </p:nvSpPr>
        <p:spPr>
          <a:xfrm>
            <a:off x="8303750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6E223371-96AF-4DE9-955D-E76E00C88976}"/>
              </a:ext>
            </a:extLst>
          </p:cNvPr>
          <p:cNvSpPr/>
          <p:nvPr/>
        </p:nvSpPr>
        <p:spPr>
          <a:xfrm>
            <a:off x="8922714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73E83189-AAF3-467B-B92C-EFBD470CE1F3}"/>
              </a:ext>
            </a:extLst>
          </p:cNvPr>
          <p:cNvSpPr/>
          <p:nvPr/>
        </p:nvSpPr>
        <p:spPr>
          <a:xfrm>
            <a:off x="9541678" y="4618226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6D7B0F38-1DD9-4FC2-84E1-00B656745AF8}"/>
              </a:ext>
            </a:extLst>
          </p:cNvPr>
          <p:cNvSpPr/>
          <p:nvPr/>
        </p:nvSpPr>
        <p:spPr>
          <a:xfrm>
            <a:off x="257833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015DACB8-B511-401A-8FF4-F4E799398BD7}"/>
              </a:ext>
            </a:extLst>
          </p:cNvPr>
          <p:cNvSpPr/>
          <p:nvPr/>
        </p:nvSpPr>
        <p:spPr>
          <a:xfrm>
            <a:off x="319729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69C4BB65-C883-474C-8F04-D9CB4EAA5233}"/>
              </a:ext>
            </a:extLst>
          </p:cNvPr>
          <p:cNvSpPr/>
          <p:nvPr/>
        </p:nvSpPr>
        <p:spPr>
          <a:xfrm>
            <a:off x="381626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DB5AB570-16BB-42B0-8435-EC4B9C6AB1C9}"/>
              </a:ext>
            </a:extLst>
          </p:cNvPr>
          <p:cNvSpPr/>
          <p:nvPr/>
        </p:nvSpPr>
        <p:spPr>
          <a:xfrm>
            <a:off x="443522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EE85EB6B-D769-481E-94FC-30B7A99BCE00}"/>
              </a:ext>
            </a:extLst>
          </p:cNvPr>
          <p:cNvSpPr/>
          <p:nvPr/>
        </p:nvSpPr>
        <p:spPr>
          <a:xfrm>
            <a:off x="505418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847C4162-62C7-4124-A928-139769013D88}"/>
              </a:ext>
            </a:extLst>
          </p:cNvPr>
          <p:cNvSpPr/>
          <p:nvPr/>
        </p:nvSpPr>
        <p:spPr>
          <a:xfrm>
            <a:off x="567315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0BC21A8A-16A9-4533-9896-44AB9CF02FD2}"/>
              </a:ext>
            </a:extLst>
          </p:cNvPr>
          <p:cNvSpPr/>
          <p:nvPr/>
        </p:nvSpPr>
        <p:spPr>
          <a:xfrm>
            <a:off x="629211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416E9A3B-530B-4DCE-AB2A-A9EB718B8B90}"/>
              </a:ext>
            </a:extLst>
          </p:cNvPr>
          <p:cNvSpPr/>
          <p:nvPr/>
        </p:nvSpPr>
        <p:spPr>
          <a:xfrm>
            <a:off x="6911081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C13E3EBF-AA86-4B14-A2A8-2845C7974A65}"/>
              </a:ext>
            </a:extLst>
          </p:cNvPr>
          <p:cNvSpPr/>
          <p:nvPr/>
        </p:nvSpPr>
        <p:spPr>
          <a:xfrm>
            <a:off x="7530045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D1E0F66C-2EFE-407E-BD31-5F65E1869854}"/>
              </a:ext>
            </a:extLst>
          </p:cNvPr>
          <p:cNvSpPr/>
          <p:nvPr/>
        </p:nvSpPr>
        <p:spPr>
          <a:xfrm>
            <a:off x="8149009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9CE7EA2A-BB7C-4466-B6C9-17AE4557FCB2}"/>
              </a:ext>
            </a:extLst>
          </p:cNvPr>
          <p:cNvSpPr/>
          <p:nvPr/>
        </p:nvSpPr>
        <p:spPr>
          <a:xfrm>
            <a:off x="8767973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C78D715C-0943-41E7-BF98-46C437ED3EFF}"/>
              </a:ext>
            </a:extLst>
          </p:cNvPr>
          <p:cNvSpPr/>
          <p:nvPr/>
        </p:nvSpPr>
        <p:spPr>
          <a:xfrm>
            <a:off x="9386937" y="5279842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10088F5F-0EF2-44E3-9D7F-3175296F471C}"/>
              </a:ext>
            </a:extLst>
          </p:cNvPr>
          <p:cNvSpPr/>
          <p:nvPr/>
        </p:nvSpPr>
        <p:spPr>
          <a:xfrm>
            <a:off x="288781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7771D1A4-325B-4230-80B9-D2CA8449F741}"/>
              </a:ext>
            </a:extLst>
          </p:cNvPr>
          <p:cNvSpPr/>
          <p:nvPr/>
        </p:nvSpPr>
        <p:spPr>
          <a:xfrm>
            <a:off x="350677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17101417-E69F-49A3-ABFA-735972445690}"/>
              </a:ext>
            </a:extLst>
          </p:cNvPr>
          <p:cNvSpPr/>
          <p:nvPr/>
        </p:nvSpPr>
        <p:spPr>
          <a:xfrm>
            <a:off x="412574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Flowchart: Connector 91">
            <a:extLst>
              <a:ext uri="{FF2B5EF4-FFF2-40B4-BE49-F238E27FC236}">
                <a16:creationId xmlns:a16="http://schemas.microsoft.com/office/drawing/2014/main" id="{0A2E9ADE-27E2-4596-B870-25D36E59F043}"/>
              </a:ext>
            </a:extLst>
          </p:cNvPr>
          <p:cNvSpPr/>
          <p:nvPr/>
        </p:nvSpPr>
        <p:spPr>
          <a:xfrm>
            <a:off x="474470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lowchart: Connector 92">
            <a:extLst>
              <a:ext uri="{FF2B5EF4-FFF2-40B4-BE49-F238E27FC236}">
                <a16:creationId xmlns:a16="http://schemas.microsoft.com/office/drawing/2014/main" id="{D5DA7D89-1CB3-40F5-B7EE-B7342DA340F2}"/>
              </a:ext>
            </a:extLst>
          </p:cNvPr>
          <p:cNvSpPr/>
          <p:nvPr/>
        </p:nvSpPr>
        <p:spPr>
          <a:xfrm>
            <a:off x="536367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Flowchart: Connector 93">
            <a:extLst>
              <a:ext uri="{FF2B5EF4-FFF2-40B4-BE49-F238E27FC236}">
                <a16:creationId xmlns:a16="http://schemas.microsoft.com/office/drawing/2014/main" id="{EE9ACE8E-C682-47B9-83FC-659A07C557A3}"/>
              </a:ext>
            </a:extLst>
          </p:cNvPr>
          <p:cNvSpPr/>
          <p:nvPr/>
        </p:nvSpPr>
        <p:spPr>
          <a:xfrm>
            <a:off x="598263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1C900347-00DA-46D4-A2DF-AE644792BC53}"/>
              </a:ext>
            </a:extLst>
          </p:cNvPr>
          <p:cNvSpPr/>
          <p:nvPr/>
        </p:nvSpPr>
        <p:spPr>
          <a:xfrm>
            <a:off x="6601599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801245F1-9141-4FFA-8486-70F7C2CD9E23}"/>
              </a:ext>
            </a:extLst>
          </p:cNvPr>
          <p:cNvSpPr/>
          <p:nvPr/>
        </p:nvSpPr>
        <p:spPr>
          <a:xfrm>
            <a:off x="7220563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DE1E6072-8AEF-427D-ACA5-26A521846842}"/>
              </a:ext>
            </a:extLst>
          </p:cNvPr>
          <p:cNvSpPr/>
          <p:nvPr/>
        </p:nvSpPr>
        <p:spPr>
          <a:xfrm>
            <a:off x="7839527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Flowchart: Connector 97">
            <a:extLst>
              <a:ext uri="{FF2B5EF4-FFF2-40B4-BE49-F238E27FC236}">
                <a16:creationId xmlns:a16="http://schemas.microsoft.com/office/drawing/2014/main" id="{64923218-C264-4057-B317-E577B41ECECC}"/>
              </a:ext>
            </a:extLst>
          </p:cNvPr>
          <p:cNvSpPr/>
          <p:nvPr/>
        </p:nvSpPr>
        <p:spPr>
          <a:xfrm>
            <a:off x="8458491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24166EDC-0EFF-4D90-B3A4-12B6AC0D2646}"/>
              </a:ext>
            </a:extLst>
          </p:cNvPr>
          <p:cNvSpPr/>
          <p:nvPr/>
        </p:nvSpPr>
        <p:spPr>
          <a:xfrm>
            <a:off x="9077455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13D54686-132C-4309-B2E4-CBC19A10B091}"/>
              </a:ext>
            </a:extLst>
          </p:cNvPr>
          <p:cNvSpPr/>
          <p:nvPr/>
        </p:nvSpPr>
        <p:spPr>
          <a:xfrm>
            <a:off x="9696400" y="5941457"/>
            <a:ext cx="216024" cy="20764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9E2CB4CE-1945-484E-B18C-F62B7AE5C55C}"/>
              </a:ext>
            </a:extLst>
          </p:cNvPr>
          <p:cNvSpPr/>
          <p:nvPr/>
        </p:nvSpPr>
        <p:spPr>
          <a:xfrm>
            <a:off x="876962" y="1445998"/>
            <a:ext cx="10497833" cy="1931767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8A307E-9CE0-4498-B595-E52DB883C96E}"/>
              </a:ext>
            </a:extLst>
          </p:cNvPr>
          <p:cNvGrpSpPr/>
          <p:nvPr/>
        </p:nvGrpSpPr>
        <p:grpSpPr>
          <a:xfrm>
            <a:off x="6082400" y="3865757"/>
            <a:ext cx="3895086" cy="2379241"/>
            <a:chOff x="6089346" y="4243731"/>
            <a:chExt cx="3895086" cy="23792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59704-28E6-41FA-B3C2-1DD572D13C2E}"/>
                </a:ext>
              </a:extLst>
            </p:cNvPr>
            <p:cNvGrpSpPr/>
            <p:nvPr/>
          </p:nvGrpSpPr>
          <p:grpSpPr>
            <a:xfrm>
              <a:off x="6662882" y="4271800"/>
              <a:ext cx="3321550" cy="2326937"/>
              <a:chOff x="6662882" y="4271800"/>
              <a:chExt cx="3321550" cy="232693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7FAC9EA4-42BF-45AD-BF26-9A9D5BA11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208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F1B44CEF-E984-4D98-A9BF-ADD2A6F87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1244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0AA4481-918B-4255-AF11-AFC9FD3EE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193" y="5566962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8D04B3C5-4F05-43B5-83A2-994503BDA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5426" y="5570909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380ADB72-AFCA-4597-A03E-644695C10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2744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91DB0709-82F4-4031-9F1D-675281AFF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3780" y="4896846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F1BB91E-FB43-4E4B-AB11-B4C5DD5E7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1846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7C821A96-64B0-4ED9-9411-FB3632057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882" y="427180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C7188BFF-1953-41C7-9896-3955061DC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2908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67AC467F-740A-44F6-910A-37AFFD9F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3944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7636D46C-3D47-4627-B831-CB66F5E03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2893" y="6211460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938E1C58-784C-4162-823C-9A29F9E7D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1359" y="6212845"/>
                <a:ext cx="351524" cy="385892"/>
              </a:xfrm>
              <a:prstGeom prst="rect">
                <a:avLst/>
              </a:prstGeom>
            </p:spPr>
          </p:pic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32AEBB6-F30E-413E-AE09-5209C828A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395" y="6220781"/>
              <a:ext cx="351524" cy="3858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3CDD39E-5A47-4223-B5C2-808A99390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346" y="4243731"/>
              <a:ext cx="351524" cy="3858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6134A9C-8E2C-44D1-834B-18C582ED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413" y="6237080"/>
              <a:ext cx="351524" cy="385892"/>
            </a:xfrm>
            <a:prstGeom prst="rect">
              <a:avLst/>
            </a:prstGeom>
          </p:spPr>
        </p:pic>
      </p:grp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FFBAF304-49BC-4D88-9B56-1C471F86D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962" y="1501319"/>
            <a:ext cx="10438076" cy="2018046"/>
          </a:xfrm>
          <a:noFill/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600" i="1" dirty="0"/>
              <a:t>3)    Full agreement </a:t>
            </a:r>
          </a:p>
          <a:p>
            <a:pPr marL="514350" indent="-514350">
              <a:spcBef>
                <a:spcPts val="600"/>
              </a:spcBef>
              <a:buClr>
                <a:schemeClr val="tx1"/>
              </a:buClr>
              <a:buAutoNum type="arabicParenR" startAt="2"/>
            </a:pPr>
            <a:endParaRPr lang="en-US" sz="800" i="1" dirty="0"/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en-US" sz="2300" dirty="0"/>
              <a:t>Convince isolated parties using the certificate</a:t>
            </a:r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en-US" sz="2300" dirty="0"/>
              <a:t>Certificate is distributed in a load-balanced manner</a:t>
            </a:r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en-US" sz="2300" dirty="0"/>
              <a:t>Every party sends the certificate to random polylog subset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A19256-8497-0242-9273-D8D6A26D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with Polylog Locality </a:t>
            </a:r>
            <a:r>
              <a:rPr lang="en-US" dirty="0">
                <a:solidFill>
                  <a:schemeClr val="accent1"/>
                </a:solidFill>
              </a:rPr>
              <a:t>[BGT13]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1D6-BEF8-1041-BA8A-5F0AB330A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with Polylog Locality </a:t>
            </a:r>
            <a:r>
              <a:rPr lang="en-US" dirty="0">
                <a:solidFill>
                  <a:schemeClr val="accent1"/>
                </a:solidFill>
              </a:rPr>
              <a:t>[BGT13]</a:t>
            </a:r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7B4A2E0-C5AE-B54A-BA9A-10B83C3E7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9207">
            <a:off x="3459503" y="3642086"/>
            <a:ext cx="1928395" cy="1937003"/>
          </a:xfrm>
          <a:prstGeom prst="rect">
            <a:avLst/>
          </a:prstGeom>
        </p:spPr>
      </p:pic>
      <p:sp>
        <p:nvSpPr>
          <p:cNvPr id="77" name="Rectangle: Rounded Corners 116">
            <a:extLst>
              <a:ext uri="{FF2B5EF4-FFF2-40B4-BE49-F238E27FC236}">
                <a16:creationId xmlns:a16="http://schemas.microsoft.com/office/drawing/2014/main" id="{E7D2D457-FA71-6446-91AD-2429DFD61739}"/>
              </a:ext>
            </a:extLst>
          </p:cNvPr>
          <p:cNvSpPr/>
          <p:nvPr/>
        </p:nvSpPr>
        <p:spPr>
          <a:xfrm>
            <a:off x="485974" y="2276872"/>
            <a:ext cx="2806002" cy="15056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Almost everywhere agreement</a:t>
            </a:r>
          </a:p>
        </p:txBody>
      </p:sp>
      <p:sp>
        <p:nvSpPr>
          <p:cNvPr id="78" name="Arrow: Down 117">
            <a:extLst>
              <a:ext uri="{FF2B5EF4-FFF2-40B4-BE49-F238E27FC236}">
                <a16:creationId xmlns:a16="http://schemas.microsoft.com/office/drawing/2014/main" id="{36D16DB5-CCA0-3141-82A6-EE5A75F13330}"/>
              </a:ext>
            </a:extLst>
          </p:cNvPr>
          <p:cNvSpPr/>
          <p:nvPr/>
        </p:nvSpPr>
        <p:spPr>
          <a:xfrm rot="16200000">
            <a:off x="3926021" y="2459434"/>
            <a:ext cx="316839" cy="11614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: Rounded Corners 118">
            <a:extLst>
              <a:ext uri="{FF2B5EF4-FFF2-40B4-BE49-F238E27FC236}">
                <a16:creationId xmlns:a16="http://schemas.microsoft.com/office/drawing/2014/main" id="{F315FFF3-7BA8-7445-9415-AE228D8DA5F4}"/>
              </a:ext>
            </a:extLst>
          </p:cNvPr>
          <p:cNvSpPr/>
          <p:nvPr/>
        </p:nvSpPr>
        <p:spPr>
          <a:xfrm>
            <a:off x="4734446" y="2276872"/>
            <a:ext cx="2806002" cy="15056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Certified almost everywhere agreement</a:t>
            </a:r>
          </a:p>
        </p:txBody>
      </p:sp>
      <p:sp>
        <p:nvSpPr>
          <p:cNvPr id="80" name="Arrow: Down 119">
            <a:extLst>
              <a:ext uri="{FF2B5EF4-FFF2-40B4-BE49-F238E27FC236}">
                <a16:creationId xmlns:a16="http://schemas.microsoft.com/office/drawing/2014/main" id="{A659301C-D79F-F640-8FDA-18E3C0000A14}"/>
              </a:ext>
            </a:extLst>
          </p:cNvPr>
          <p:cNvSpPr/>
          <p:nvPr/>
        </p:nvSpPr>
        <p:spPr>
          <a:xfrm rot="16200000">
            <a:off x="8102485" y="2459434"/>
            <a:ext cx="316839" cy="11614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120">
            <a:extLst>
              <a:ext uri="{FF2B5EF4-FFF2-40B4-BE49-F238E27FC236}">
                <a16:creationId xmlns:a16="http://schemas.microsoft.com/office/drawing/2014/main" id="{A11CC6E9-4BA2-344C-BEBA-DD5AC4E2AFAD}"/>
              </a:ext>
            </a:extLst>
          </p:cNvPr>
          <p:cNvSpPr/>
          <p:nvPr/>
        </p:nvSpPr>
        <p:spPr>
          <a:xfrm>
            <a:off x="8982918" y="2276872"/>
            <a:ext cx="2806002" cy="15056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Full agreement</a:t>
            </a:r>
          </a:p>
        </p:txBody>
      </p:sp>
    </p:spTree>
    <p:extLst>
      <p:ext uri="{BB962C8B-B14F-4D97-AF65-F5344CB8AC3E}">
        <p14:creationId xmlns:p14="http://schemas.microsoft.com/office/powerpoint/2010/main" val="20915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127F-F9CE-D94D-A3AF-268DEDF0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Almost-Everywhere Committee Election </a:t>
            </a:r>
            <a:r>
              <a:rPr lang="en-US" sz="4000" dirty="0">
                <a:solidFill>
                  <a:schemeClr val="accent1"/>
                </a:solidFill>
              </a:rPr>
              <a:t>[KSSV06]</a:t>
            </a:r>
          </a:p>
        </p:txBody>
      </p:sp>
      <p:sp>
        <p:nvSpPr>
          <p:cNvPr id="4" name="Rectangle: Rounded Corners 114">
            <a:extLst>
              <a:ext uri="{FF2B5EF4-FFF2-40B4-BE49-F238E27FC236}">
                <a16:creationId xmlns:a16="http://schemas.microsoft.com/office/drawing/2014/main" id="{D93702B7-B4F8-D24F-A338-5E8B1D64DA9C}"/>
              </a:ext>
            </a:extLst>
          </p:cNvPr>
          <p:cNvSpPr/>
          <p:nvPr/>
        </p:nvSpPr>
        <p:spPr>
          <a:xfrm>
            <a:off x="876962" y="1445999"/>
            <a:ext cx="10497833" cy="1325564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Almost all the parties agree on a polylog-size committee</a:t>
            </a:r>
          </a:p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Further, they establish a reliable path to the committee</a:t>
            </a:r>
          </a:p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Accomplished via an overlay communication tree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87130E-350B-2D46-BA0E-10B8D859F1CF}"/>
              </a:ext>
            </a:extLst>
          </p:cNvPr>
          <p:cNvSpPr/>
          <p:nvPr/>
        </p:nvSpPr>
        <p:spPr>
          <a:xfrm>
            <a:off x="47328" y="6328390"/>
            <a:ext cx="118373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1500" dirty="0"/>
          </a:p>
          <a:p>
            <a:pPr algn="l" rtl="0"/>
            <a:r>
              <a:rPr lang="en-US" sz="1500" dirty="0">
                <a:solidFill>
                  <a:schemeClr val="accent1"/>
                </a:solidFill>
              </a:rPr>
              <a:t>[KSSV06] </a:t>
            </a:r>
            <a:r>
              <a:rPr lang="en-US" sz="1500" dirty="0"/>
              <a:t>King, Saia, </a:t>
            </a:r>
            <a:r>
              <a:rPr lang="en-US" sz="1500" dirty="0" err="1"/>
              <a:t>Sanwalani</a:t>
            </a:r>
            <a:r>
              <a:rPr lang="en-US" sz="1500" dirty="0"/>
              <a:t>, Vee: Scalable leader election</a:t>
            </a:r>
          </a:p>
        </p:txBody>
      </p: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9CAE884F-382B-FA45-A9AF-14183D71B3BF}"/>
              </a:ext>
            </a:extLst>
          </p:cNvPr>
          <p:cNvGrpSpPr/>
          <p:nvPr/>
        </p:nvGrpSpPr>
        <p:grpSpPr>
          <a:xfrm>
            <a:off x="3741910" y="2976921"/>
            <a:ext cx="4438972" cy="2833986"/>
            <a:chOff x="3741910" y="2976921"/>
            <a:chExt cx="4438972" cy="283398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C1F30E3-D852-B241-BC25-C6226BDB3C60}"/>
                </a:ext>
              </a:extLst>
            </p:cNvPr>
            <p:cNvSpPr/>
            <p:nvPr/>
          </p:nvSpPr>
          <p:spPr>
            <a:xfrm>
              <a:off x="5018582" y="54680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F1AAB4-5D88-0C45-8233-9416EFEF024E}"/>
                </a:ext>
              </a:extLst>
            </p:cNvPr>
            <p:cNvSpPr/>
            <p:nvPr/>
          </p:nvSpPr>
          <p:spPr>
            <a:xfrm>
              <a:off x="7037882" y="54680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642769-9478-5F40-829D-ACC8690C8A29}"/>
                </a:ext>
              </a:extLst>
            </p:cNvPr>
            <p:cNvSpPr/>
            <p:nvPr/>
          </p:nvSpPr>
          <p:spPr>
            <a:xfrm>
              <a:off x="6352082" y="54680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0F0FEC1-241B-9C41-991C-149EC94E4F04}"/>
                </a:ext>
              </a:extLst>
            </p:cNvPr>
            <p:cNvSpPr/>
            <p:nvPr/>
          </p:nvSpPr>
          <p:spPr>
            <a:xfrm>
              <a:off x="5666282" y="54680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C4A2D04-DE88-5B44-8A66-F4AA9D865179}"/>
                </a:ext>
              </a:extLst>
            </p:cNvPr>
            <p:cNvSpPr/>
            <p:nvPr/>
          </p:nvSpPr>
          <p:spPr>
            <a:xfrm>
              <a:off x="5066193" y="46679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C90E07D-0DE5-CE49-9988-78A640B44D1A}"/>
                </a:ext>
              </a:extLst>
            </p:cNvPr>
            <p:cNvSpPr/>
            <p:nvPr/>
          </p:nvSpPr>
          <p:spPr>
            <a:xfrm>
              <a:off x="5751993" y="46679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8FE7983-D4F7-DA44-99E8-C3189BF3F9E4}"/>
                </a:ext>
              </a:extLst>
            </p:cNvPr>
            <p:cNvSpPr/>
            <p:nvPr/>
          </p:nvSpPr>
          <p:spPr>
            <a:xfrm>
              <a:off x="6437793" y="46679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5AA2F4-2D89-054D-AC0C-5B5F57B54824}"/>
                </a:ext>
              </a:extLst>
            </p:cNvPr>
            <p:cNvSpPr/>
            <p:nvPr/>
          </p:nvSpPr>
          <p:spPr>
            <a:xfrm>
              <a:off x="7723682" y="54680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924EE-4339-3D4A-AA0D-0DDACDD31170}"/>
                </a:ext>
              </a:extLst>
            </p:cNvPr>
            <p:cNvSpPr/>
            <p:nvPr/>
          </p:nvSpPr>
          <p:spPr>
            <a:xfrm>
              <a:off x="7130850" y="466790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DE77E7A-8A7C-2D4C-B243-6CEE7697E8AA}"/>
                </a:ext>
              </a:extLst>
            </p:cNvPr>
            <p:cNvSpPr/>
            <p:nvPr/>
          </p:nvSpPr>
          <p:spPr>
            <a:xfrm>
              <a:off x="6779194" y="381065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A6B150-F122-EC46-A793-21843FAAD9D7}"/>
                </a:ext>
              </a:extLst>
            </p:cNvPr>
            <p:cNvSpPr/>
            <p:nvPr/>
          </p:nvSpPr>
          <p:spPr>
            <a:xfrm>
              <a:off x="6093394" y="381065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746C9A4-FD7B-9941-B1BA-A08430D12715}"/>
                </a:ext>
              </a:extLst>
            </p:cNvPr>
            <p:cNvSpPr/>
            <p:nvPr/>
          </p:nvSpPr>
          <p:spPr>
            <a:xfrm>
              <a:off x="5407594" y="3811564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5EB2489-9D0E-4C44-B42D-0BDDA633D375}"/>
                </a:ext>
              </a:extLst>
            </p:cNvPr>
            <p:cNvSpPr/>
            <p:nvPr/>
          </p:nvSpPr>
          <p:spPr>
            <a:xfrm>
              <a:off x="5775897" y="2976921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945664-815F-2649-BB00-2B7E6DDE3865}"/>
                </a:ext>
              </a:extLst>
            </p:cNvPr>
            <p:cNvSpPr/>
            <p:nvPr/>
          </p:nvSpPr>
          <p:spPr>
            <a:xfrm>
              <a:off x="3741910" y="546418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87089A-7A8D-1848-8350-9E5618850152}"/>
                </a:ext>
              </a:extLst>
            </p:cNvPr>
            <p:cNvSpPr/>
            <p:nvPr/>
          </p:nvSpPr>
          <p:spPr>
            <a:xfrm>
              <a:off x="4389610" y="546418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BAAED5-1E71-1046-A0F7-77746162CCE1}"/>
                </a:ext>
              </a:extLst>
            </p:cNvPr>
            <p:cNvSpPr/>
            <p:nvPr/>
          </p:nvSpPr>
          <p:spPr>
            <a:xfrm>
              <a:off x="4342754" y="4664087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55B93BA-9BFB-C748-8896-C0BAC09ACF01}"/>
                </a:ext>
              </a:extLst>
            </p:cNvPr>
            <p:cNvSpPr/>
            <p:nvPr/>
          </p:nvSpPr>
          <p:spPr>
            <a:xfrm>
              <a:off x="4702794" y="3799991"/>
              <a:ext cx="457200" cy="342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A20833-364C-B44F-9198-519B17875C67}"/>
                </a:ext>
              </a:extLst>
            </p:cNvPr>
            <p:cNvGrpSpPr/>
            <p:nvPr/>
          </p:nvGrpSpPr>
          <p:grpSpPr>
            <a:xfrm>
              <a:off x="3970510" y="3319821"/>
              <a:ext cx="3981772" cy="2148186"/>
              <a:chOff x="971228" y="2804814"/>
              <a:chExt cx="3981772" cy="2148186"/>
            </a:xfrm>
            <a:solidFill>
              <a:schemeClr val="accent1">
                <a:lumMod val="20000"/>
                <a:lumOff val="80000"/>
              </a:schemeClr>
            </a:solidFill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D16061F-51ED-A84B-8332-0DCFDC2ABA83}"/>
                  </a:ext>
                </a:extLst>
              </p:cNvPr>
              <p:cNvCxnSpPr>
                <a:cxnSpLocks/>
                <a:stCxn id="31" idx="4"/>
                <a:endCxn id="32" idx="0"/>
              </p:cNvCxnSpPr>
              <p:nvPr/>
            </p:nvCxnSpPr>
            <p:spPr>
              <a:xfrm>
                <a:off x="3667111" y="4495800"/>
                <a:ext cx="1285889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D1FA5A7-58E5-9E45-9118-64B464A96E18}"/>
                  </a:ext>
                </a:extLst>
              </p:cNvPr>
              <p:cNvCxnSpPr>
                <a:cxnSpLocks/>
                <a:stCxn id="33" idx="4"/>
                <a:endCxn id="27" idx="0"/>
              </p:cNvCxnSpPr>
              <p:nvPr/>
            </p:nvCxnSpPr>
            <p:spPr>
              <a:xfrm flipH="1">
                <a:off x="3581400" y="4495800"/>
                <a:ext cx="778768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33FB861-DD6B-814E-B7C8-D3A3832C19EF}"/>
                  </a:ext>
                </a:extLst>
              </p:cNvPr>
              <p:cNvCxnSpPr>
                <a:cxnSpLocks/>
                <a:stCxn id="29" idx="4"/>
                <a:endCxn id="25" idx="0"/>
              </p:cNvCxnSpPr>
              <p:nvPr/>
            </p:nvCxnSpPr>
            <p:spPr>
              <a:xfrm flipH="1">
                <a:off x="2247900" y="4495800"/>
                <a:ext cx="47611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8784080-0CBF-8447-A149-B99ABF0FDCD0}"/>
                  </a:ext>
                </a:extLst>
              </p:cNvPr>
              <p:cNvCxnSpPr>
                <a:cxnSpLocks/>
                <a:stCxn id="29" idx="4"/>
                <a:endCxn id="28" idx="0"/>
              </p:cNvCxnSpPr>
              <p:nvPr/>
            </p:nvCxnSpPr>
            <p:spPr>
              <a:xfrm>
                <a:off x="2295511" y="4495800"/>
                <a:ext cx="600089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85640F0-B9D8-F84B-BDFF-3503BAE346A4}"/>
                  </a:ext>
                </a:extLst>
              </p:cNvPr>
              <p:cNvCxnSpPr>
                <a:cxnSpLocks/>
                <a:stCxn id="40" idx="4"/>
                <a:endCxn id="26" idx="0"/>
              </p:cNvCxnSpPr>
              <p:nvPr/>
            </p:nvCxnSpPr>
            <p:spPr>
              <a:xfrm>
                <a:off x="1572072" y="4491980"/>
                <a:ext cx="2695128" cy="46102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7F222B9-83D1-F246-9050-FC159D9EF910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36912" y="3639457"/>
                <a:ext cx="337256" cy="509623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A44939F-A0F6-2D49-A1A7-25BF80737EEB}"/>
                  </a:ext>
                </a:extLst>
              </p:cNvPr>
              <p:cNvCxnSpPr>
                <a:cxnSpLocks/>
                <a:stCxn id="34" idx="4"/>
                <a:endCxn id="29" idx="0"/>
              </p:cNvCxnSpPr>
              <p:nvPr/>
            </p:nvCxnSpPr>
            <p:spPr>
              <a:xfrm flipH="1">
                <a:off x="2295511" y="3638550"/>
                <a:ext cx="1713001" cy="51435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8045713-EB61-FE4A-AA86-69FA31A3737B}"/>
                  </a:ext>
                </a:extLst>
              </p:cNvPr>
              <p:cNvCxnSpPr>
                <a:cxnSpLocks/>
                <a:stCxn id="41" idx="4"/>
                <a:endCxn id="31" idx="0"/>
              </p:cNvCxnSpPr>
              <p:nvPr/>
            </p:nvCxnSpPr>
            <p:spPr>
              <a:xfrm>
                <a:off x="1932112" y="3627884"/>
                <a:ext cx="1734999" cy="525016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521E855-3600-544B-A4F3-500B8008A58A}"/>
                  </a:ext>
                </a:extLst>
              </p:cNvPr>
              <p:cNvCxnSpPr>
                <a:cxnSpLocks/>
                <a:stCxn id="35" idx="4"/>
                <a:endCxn id="33" idx="0"/>
              </p:cNvCxnSpPr>
              <p:nvPr/>
            </p:nvCxnSpPr>
            <p:spPr>
              <a:xfrm>
                <a:off x="3322712" y="3638550"/>
                <a:ext cx="1037456" cy="51435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7D6AB85-1613-9249-98E2-597F089895D9}"/>
                  </a:ext>
                </a:extLst>
              </p:cNvPr>
              <p:cNvCxnSpPr>
                <a:cxnSpLocks/>
                <a:stCxn id="37" idx="4"/>
                <a:endCxn id="36" idx="0"/>
              </p:cNvCxnSpPr>
              <p:nvPr/>
            </p:nvCxnSpPr>
            <p:spPr>
              <a:xfrm flipH="1">
                <a:off x="2636912" y="2804814"/>
                <a:ext cx="368303" cy="491743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64FF869-289F-3842-B040-78E253328143}"/>
                  </a:ext>
                </a:extLst>
              </p:cNvPr>
              <p:cNvCxnSpPr>
                <a:cxnSpLocks/>
                <a:stCxn id="37" idx="4"/>
                <a:endCxn id="35" idx="0"/>
              </p:cNvCxnSpPr>
              <p:nvPr/>
            </p:nvCxnSpPr>
            <p:spPr>
              <a:xfrm>
                <a:off x="3005215" y="2804814"/>
                <a:ext cx="317497" cy="490836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502ACFF-BB87-3D48-9DE7-0E9081DA2373}"/>
                  </a:ext>
                </a:extLst>
              </p:cNvPr>
              <p:cNvCxnSpPr>
                <a:cxnSpLocks/>
                <a:stCxn id="37" idx="4"/>
                <a:endCxn id="34" idx="0"/>
              </p:cNvCxnSpPr>
              <p:nvPr/>
            </p:nvCxnSpPr>
            <p:spPr>
              <a:xfrm>
                <a:off x="3005215" y="2804814"/>
                <a:ext cx="1003297" cy="490836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660A7EB-13B4-5E44-BB34-85D3A3C10F30}"/>
                  </a:ext>
                </a:extLst>
              </p:cNvPr>
              <p:cNvCxnSpPr>
                <a:cxnSpLocks/>
                <a:stCxn id="30" idx="4"/>
                <a:endCxn id="38" idx="0"/>
              </p:cNvCxnSpPr>
              <p:nvPr/>
            </p:nvCxnSpPr>
            <p:spPr>
              <a:xfrm flipH="1">
                <a:off x="971228" y="4495800"/>
                <a:ext cx="2010083" cy="45338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0479289-8EAC-614C-8842-DF0239EE477F}"/>
                  </a:ext>
                </a:extLst>
              </p:cNvPr>
              <p:cNvCxnSpPr>
                <a:cxnSpLocks/>
                <a:stCxn id="31" idx="4"/>
                <a:endCxn id="39" idx="0"/>
              </p:cNvCxnSpPr>
              <p:nvPr/>
            </p:nvCxnSpPr>
            <p:spPr>
              <a:xfrm flipH="1">
                <a:off x="1618928" y="4495800"/>
                <a:ext cx="2048183" cy="45338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45BD256-D9FA-4746-9106-395E3619355C}"/>
                  </a:ext>
                </a:extLst>
              </p:cNvPr>
              <p:cNvCxnSpPr>
                <a:cxnSpLocks/>
                <a:endCxn id="40" idx="0"/>
              </p:cNvCxnSpPr>
              <p:nvPr/>
            </p:nvCxnSpPr>
            <p:spPr>
              <a:xfrm flipH="1">
                <a:off x="1572072" y="3638550"/>
                <a:ext cx="1750641" cy="51053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095E3A7-DEBA-A044-8EFF-C68E479FB2E4}"/>
                  </a:ext>
                </a:extLst>
              </p:cNvPr>
              <p:cNvCxnSpPr>
                <a:cxnSpLocks/>
                <a:stCxn id="37" idx="4"/>
                <a:endCxn id="41" idx="0"/>
              </p:cNvCxnSpPr>
              <p:nvPr/>
            </p:nvCxnSpPr>
            <p:spPr>
              <a:xfrm flipH="1">
                <a:off x="1932112" y="2804814"/>
                <a:ext cx="1073103" cy="48017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A7B5B7-4520-5244-A1C3-D1C7EB2694B1}"/>
              </a:ext>
            </a:extLst>
          </p:cNvPr>
          <p:cNvGrpSpPr/>
          <p:nvPr/>
        </p:nvGrpSpPr>
        <p:grpSpPr>
          <a:xfrm>
            <a:off x="3411116" y="6320271"/>
            <a:ext cx="4922367" cy="459857"/>
            <a:chOff x="411834" y="5805264"/>
            <a:chExt cx="4922367" cy="4598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CBA55D8-7497-A34E-8A7C-0B0B64D1AFF3}"/>
                    </a:ext>
                  </a:extLst>
                </p:cNvPr>
                <p:cNvSpPr txBox="1"/>
                <p:nvPr/>
              </p:nvSpPr>
              <p:spPr>
                <a:xfrm>
                  <a:off x="2437156" y="5895789"/>
                  <a:ext cx="1022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 xmlns:m="http://schemas.openxmlformats.org/officeDocument/2006/math">
                      <m:r>
                        <a:rPr lang="en-US" i="1" dirty="0">
                          <a:latin typeface="Cambria Math"/>
                        </a:rPr>
                        <m:t>𝑛</m:t>
                      </m:r>
                    </m:oMath>
                  </a14:m>
                  <a:r>
                    <a:rPr lang="en-US" dirty="0"/>
                    <a:t> parties</a:t>
                  </a: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7156" y="5895789"/>
                  <a:ext cx="1022011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8197" r="-538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0070CE5-AD5A-F742-8CAE-86544F573572}"/>
                </a:ext>
              </a:extLst>
            </p:cNvPr>
            <p:cNvGrpSpPr/>
            <p:nvPr/>
          </p:nvGrpSpPr>
          <p:grpSpPr>
            <a:xfrm>
              <a:off x="411834" y="5805264"/>
              <a:ext cx="4922367" cy="69799"/>
              <a:chOff x="411834" y="5937977"/>
              <a:chExt cx="4922367" cy="69799"/>
            </a:xfrm>
          </p:grpSpPr>
          <p:sp>
            <p:nvSpPr>
              <p:cNvPr id="45" name="Flowchart: Connector 483">
                <a:extLst>
                  <a:ext uri="{FF2B5EF4-FFF2-40B4-BE49-F238E27FC236}">
                    <a16:creationId xmlns:a16="http://schemas.microsoft.com/office/drawing/2014/main" id="{6CDBA5B6-3398-FC4F-951C-CB9D4C498C04}"/>
                  </a:ext>
                </a:extLst>
              </p:cNvPr>
              <p:cNvSpPr/>
              <p:nvPr/>
            </p:nvSpPr>
            <p:spPr>
              <a:xfrm>
                <a:off x="41183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lowchart: Connector 484">
                <a:extLst>
                  <a:ext uri="{FF2B5EF4-FFF2-40B4-BE49-F238E27FC236}">
                    <a16:creationId xmlns:a16="http://schemas.microsoft.com/office/drawing/2014/main" id="{CF3A6F52-3F52-934D-9D42-10F946B6BB8F}"/>
                  </a:ext>
                </a:extLst>
              </p:cNvPr>
              <p:cNvSpPr/>
              <p:nvPr/>
            </p:nvSpPr>
            <p:spPr>
              <a:xfrm>
                <a:off x="50349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lowchart: Connector 485">
                <a:extLst>
                  <a:ext uri="{FF2B5EF4-FFF2-40B4-BE49-F238E27FC236}">
                    <a16:creationId xmlns:a16="http://schemas.microsoft.com/office/drawing/2014/main" id="{EA11731F-4872-5B48-8C0E-87D3C8F6E304}"/>
                  </a:ext>
                </a:extLst>
              </p:cNvPr>
              <p:cNvSpPr/>
              <p:nvPr/>
            </p:nvSpPr>
            <p:spPr>
              <a:xfrm>
                <a:off x="59515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Flowchart: Connector 486">
                <a:extLst>
                  <a:ext uri="{FF2B5EF4-FFF2-40B4-BE49-F238E27FC236}">
                    <a16:creationId xmlns:a16="http://schemas.microsoft.com/office/drawing/2014/main" id="{7B5401F3-05A9-D04A-8373-4C3857685BCB}"/>
                  </a:ext>
                </a:extLst>
              </p:cNvPr>
              <p:cNvSpPr/>
              <p:nvPr/>
            </p:nvSpPr>
            <p:spPr>
              <a:xfrm>
                <a:off x="68681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Flowchart: Connector 487">
                <a:extLst>
                  <a:ext uri="{FF2B5EF4-FFF2-40B4-BE49-F238E27FC236}">
                    <a16:creationId xmlns:a16="http://schemas.microsoft.com/office/drawing/2014/main" id="{758AB3AF-52FD-9A40-8B20-080380E6EE6D}"/>
                  </a:ext>
                </a:extLst>
              </p:cNvPr>
              <p:cNvSpPr/>
              <p:nvPr/>
            </p:nvSpPr>
            <p:spPr>
              <a:xfrm>
                <a:off x="77847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lowchart: Connector 488">
                <a:extLst>
                  <a:ext uri="{FF2B5EF4-FFF2-40B4-BE49-F238E27FC236}">
                    <a16:creationId xmlns:a16="http://schemas.microsoft.com/office/drawing/2014/main" id="{F1DD03C8-9EC5-7142-9A9D-685F326EA7CB}"/>
                  </a:ext>
                </a:extLst>
              </p:cNvPr>
              <p:cNvSpPr/>
              <p:nvPr/>
            </p:nvSpPr>
            <p:spPr>
              <a:xfrm>
                <a:off x="87012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lowchart: Connector 489">
                <a:extLst>
                  <a:ext uri="{FF2B5EF4-FFF2-40B4-BE49-F238E27FC236}">
                    <a16:creationId xmlns:a16="http://schemas.microsoft.com/office/drawing/2014/main" id="{32CD5AAA-5B81-5B49-B740-A6C1C8ADFF08}"/>
                  </a:ext>
                </a:extLst>
              </p:cNvPr>
              <p:cNvSpPr/>
              <p:nvPr/>
            </p:nvSpPr>
            <p:spPr>
              <a:xfrm>
                <a:off x="96178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Flowchart: Connector 490">
                <a:extLst>
                  <a:ext uri="{FF2B5EF4-FFF2-40B4-BE49-F238E27FC236}">
                    <a16:creationId xmlns:a16="http://schemas.microsoft.com/office/drawing/2014/main" id="{6749130F-B6F6-544D-8892-B83FE2111EDA}"/>
                  </a:ext>
                </a:extLst>
              </p:cNvPr>
              <p:cNvSpPr/>
              <p:nvPr/>
            </p:nvSpPr>
            <p:spPr>
              <a:xfrm>
                <a:off x="105344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Flowchart: Connector 491">
                <a:extLst>
                  <a:ext uri="{FF2B5EF4-FFF2-40B4-BE49-F238E27FC236}">
                    <a16:creationId xmlns:a16="http://schemas.microsoft.com/office/drawing/2014/main" id="{FA9DF485-925D-D14A-90FB-AD58ECABBE1B}"/>
                  </a:ext>
                </a:extLst>
              </p:cNvPr>
              <p:cNvSpPr/>
              <p:nvPr/>
            </p:nvSpPr>
            <p:spPr>
              <a:xfrm>
                <a:off x="114510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lowchart: Connector 492">
                <a:extLst>
                  <a:ext uri="{FF2B5EF4-FFF2-40B4-BE49-F238E27FC236}">
                    <a16:creationId xmlns:a16="http://schemas.microsoft.com/office/drawing/2014/main" id="{BFDABEBB-4848-A64C-971E-F9B1E528469B}"/>
                  </a:ext>
                </a:extLst>
              </p:cNvPr>
              <p:cNvSpPr/>
              <p:nvPr/>
            </p:nvSpPr>
            <p:spPr>
              <a:xfrm>
                <a:off x="123676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Flowchart: Connector 493">
                <a:extLst>
                  <a:ext uri="{FF2B5EF4-FFF2-40B4-BE49-F238E27FC236}">
                    <a16:creationId xmlns:a16="http://schemas.microsoft.com/office/drawing/2014/main" id="{3CCFFF39-665F-AC4B-85EF-F9C16C71DA1D}"/>
                  </a:ext>
                </a:extLst>
              </p:cNvPr>
              <p:cNvSpPr/>
              <p:nvPr/>
            </p:nvSpPr>
            <p:spPr>
              <a:xfrm>
                <a:off x="132842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Flowchart: Connector 494">
                <a:extLst>
                  <a:ext uri="{FF2B5EF4-FFF2-40B4-BE49-F238E27FC236}">
                    <a16:creationId xmlns:a16="http://schemas.microsoft.com/office/drawing/2014/main" id="{D6F8AA53-C21F-C94C-9E67-EE080757BC0B}"/>
                  </a:ext>
                </a:extLst>
              </p:cNvPr>
              <p:cNvSpPr/>
              <p:nvPr/>
            </p:nvSpPr>
            <p:spPr>
              <a:xfrm>
                <a:off x="142008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Flowchart: Connector 495">
                <a:extLst>
                  <a:ext uri="{FF2B5EF4-FFF2-40B4-BE49-F238E27FC236}">
                    <a16:creationId xmlns:a16="http://schemas.microsoft.com/office/drawing/2014/main" id="{D15E4D0A-F22B-7B40-A462-3F164AAEC2CD}"/>
                  </a:ext>
                </a:extLst>
              </p:cNvPr>
              <p:cNvSpPr/>
              <p:nvPr/>
            </p:nvSpPr>
            <p:spPr>
              <a:xfrm>
                <a:off x="151174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Flowchart: Connector 496">
                <a:extLst>
                  <a:ext uri="{FF2B5EF4-FFF2-40B4-BE49-F238E27FC236}">
                    <a16:creationId xmlns:a16="http://schemas.microsoft.com/office/drawing/2014/main" id="{C56274F9-66F6-9141-98CD-AC770B9B096B}"/>
                  </a:ext>
                </a:extLst>
              </p:cNvPr>
              <p:cNvSpPr/>
              <p:nvPr/>
            </p:nvSpPr>
            <p:spPr>
              <a:xfrm>
                <a:off x="160340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Flowchart: Connector 497">
                <a:extLst>
                  <a:ext uri="{FF2B5EF4-FFF2-40B4-BE49-F238E27FC236}">
                    <a16:creationId xmlns:a16="http://schemas.microsoft.com/office/drawing/2014/main" id="{2F8B84E7-B529-A440-9AAA-0AE8F87BB66A}"/>
                  </a:ext>
                </a:extLst>
              </p:cNvPr>
              <p:cNvSpPr/>
              <p:nvPr/>
            </p:nvSpPr>
            <p:spPr>
              <a:xfrm>
                <a:off x="169506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Flowchart: Connector 498">
                <a:extLst>
                  <a:ext uri="{FF2B5EF4-FFF2-40B4-BE49-F238E27FC236}">
                    <a16:creationId xmlns:a16="http://schemas.microsoft.com/office/drawing/2014/main" id="{DD2132C2-3AFE-9B4E-9C1E-9B40389173F0}"/>
                  </a:ext>
                </a:extLst>
              </p:cNvPr>
              <p:cNvSpPr/>
              <p:nvPr/>
            </p:nvSpPr>
            <p:spPr>
              <a:xfrm>
                <a:off x="178671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Flowchart: Connector 499">
                <a:extLst>
                  <a:ext uri="{FF2B5EF4-FFF2-40B4-BE49-F238E27FC236}">
                    <a16:creationId xmlns:a16="http://schemas.microsoft.com/office/drawing/2014/main" id="{DAF7A070-B809-7F4E-A2C5-1B39AB6F5023}"/>
                  </a:ext>
                </a:extLst>
              </p:cNvPr>
              <p:cNvSpPr/>
              <p:nvPr/>
            </p:nvSpPr>
            <p:spPr>
              <a:xfrm>
                <a:off x="187837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Flowchart: Connector 500">
                <a:extLst>
                  <a:ext uri="{FF2B5EF4-FFF2-40B4-BE49-F238E27FC236}">
                    <a16:creationId xmlns:a16="http://schemas.microsoft.com/office/drawing/2014/main" id="{08BEC286-3329-CF4C-A695-918964AC07D1}"/>
                  </a:ext>
                </a:extLst>
              </p:cNvPr>
              <p:cNvSpPr/>
              <p:nvPr/>
            </p:nvSpPr>
            <p:spPr>
              <a:xfrm>
                <a:off x="197003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Flowchart: Connector 501">
                <a:extLst>
                  <a:ext uri="{FF2B5EF4-FFF2-40B4-BE49-F238E27FC236}">
                    <a16:creationId xmlns:a16="http://schemas.microsoft.com/office/drawing/2014/main" id="{0171270A-CD60-C942-8B72-E2EE03CCD215}"/>
                  </a:ext>
                </a:extLst>
              </p:cNvPr>
              <p:cNvSpPr/>
              <p:nvPr/>
            </p:nvSpPr>
            <p:spPr>
              <a:xfrm>
                <a:off x="206169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Flowchart: Connector 502">
                <a:extLst>
                  <a:ext uri="{FF2B5EF4-FFF2-40B4-BE49-F238E27FC236}">
                    <a16:creationId xmlns:a16="http://schemas.microsoft.com/office/drawing/2014/main" id="{58EAA5DB-35DC-4544-BD24-C45D2AC30584}"/>
                  </a:ext>
                </a:extLst>
              </p:cNvPr>
              <p:cNvSpPr/>
              <p:nvPr/>
            </p:nvSpPr>
            <p:spPr>
              <a:xfrm>
                <a:off x="215335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Flowchart: Connector 503">
                <a:extLst>
                  <a:ext uri="{FF2B5EF4-FFF2-40B4-BE49-F238E27FC236}">
                    <a16:creationId xmlns:a16="http://schemas.microsoft.com/office/drawing/2014/main" id="{CD2AC25B-AF52-0246-A662-5265A4D30A6D}"/>
                  </a:ext>
                </a:extLst>
              </p:cNvPr>
              <p:cNvSpPr/>
              <p:nvPr/>
            </p:nvSpPr>
            <p:spPr>
              <a:xfrm>
                <a:off x="224501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Flowchart: Connector 504">
                <a:extLst>
                  <a:ext uri="{FF2B5EF4-FFF2-40B4-BE49-F238E27FC236}">
                    <a16:creationId xmlns:a16="http://schemas.microsoft.com/office/drawing/2014/main" id="{7AF291CA-A914-7D46-99DE-F439870FC6D3}"/>
                  </a:ext>
                </a:extLst>
              </p:cNvPr>
              <p:cNvSpPr/>
              <p:nvPr/>
            </p:nvSpPr>
            <p:spPr>
              <a:xfrm>
                <a:off x="233667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Flowchart: Connector 505">
                <a:extLst>
                  <a:ext uri="{FF2B5EF4-FFF2-40B4-BE49-F238E27FC236}">
                    <a16:creationId xmlns:a16="http://schemas.microsoft.com/office/drawing/2014/main" id="{1B117043-8DDF-7D4A-A9B2-25839769FD9D}"/>
                  </a:ext>
                </a:extLst>
              </p:cNvPr>
              <p:cNvSpPr/>
              <p:nvPr/>
            </p:nvSpPr>
            <p:spPr>
              <a:xfrm>
                <a:off x="242833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lowchart: Connector 506">
                <a:extLst>
                  <a:ext uri="{FF2B5EF4-FFF2-40B4-BE49-F238E27FC236}">
                    <a16:creationId xmlns:a16="http://schemas.microsoft.com/office/drawing/2014/main" id="{E897572C-51C7-3340-9D99-83B7F6C1C0D8}"/>
                  </a:ext>
                </a:extLst>
              </p:cNvPr>
              <p:cNvSpPr/>
              <p:nvPr/>
            </p:nvSpPr>
            <p:spPr>
              <a:xfrm>
                <a:off x="251999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Flowchart: Connector 507">
                <a:extLst>
                  <a:ext uri="{FF2B5EF4-FFF2-40B4-BE49-F238E27FC236}">
                    <a16:creationId xmlns:a16="http://schemas.microsoft.com/office/drawing/2014/main" id="{D92855F3-4765-4D4C-9B28-DABC3B862D1C}"/>
                  </a:ext>
                </a:extLst>
              </p:cNvPr>
              <p:cNvSpPr/>
              <p:nvPr/>
            </p:nvSpPr>
            <p:spPr>
              <a:xfrm>
                <a:off x="261165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Flowchart: Connector 508">
                <a:extLst>
                  <a:ext uri="{FF2B5EF4-FFF2-40B4-BE49-F238E27FC236}">
                    <a16:creationId xmlns:a16="http://schemas.microsoft.com/office/drawing/2014/main" id="{F6E82E1B-A0F9-D843-9E0B-E9775434DD2A}"/>
                  </a:ext>
                </a:extLst>
              </p:cNvPr>
              <p:cNvSpPr/>
              <p:nvPr/>
            </p:nvSpPr>
            <p:spPr>
              <a:xfrm>
                <a:off x="270330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Flowchart: Connector 509">
                <a:extLst>
                  <a:ext uri="{FF2B5EF4-FFF2-40B4-BE49-F238E27FC236}">
                    <a16:creationId xmlns:a16="http://schemas.microsoft.com/office/drawing/2014/main" id="{0498362F-FE11-844F-93B7-B03E3B417CDF}"/>
                  </a:ext>
                </a:extLst>
              </p:cNvPr>
              <p:cNvSpPr/>
              <p:nvPr/>
            </p:nvSpPr>
            <p:spPr>
              <a:xfrm>
                <a:off x="279496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Flowchart: Connector 510">
                <a:extLst>
                  <a:ext uri="{FF2B5EF4-FFF2-40B4-BE49-F238E27FC236}">
                    <a16:creationId xmlns:a16="http://schemas.microsoft.com/office/drawing/2014/main" id="{5FFEE50E-2275-6B42-BBB9-FE3FBFA33D41}"/>
                  </a:ext>
                </a:extLst>
              </p:cNvPr>
              <p:cNvSpPr/>
              <p:nvPr/>
            </p:nvSpPr>
            <p:spPr>
              <a:xfrm>
                <a:off x="288662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Flowchart: Connector 511">
                <a:extLst>
                  <a:ext uri="{FF2B5EF4-FFF2-40B4-BE49-F238E27FC236}">
                    <a16:creationId xmlns:a16="http://schemas.microsoft.com/office/drawing/2014/main" id="{0FF34921-DEA1-C44B-A633-1E2BB1594B19}"/>
                  </a:ext>
                </a:extLst>
              </p:cNvPr>
              <p:cNvSpPr/>
              <p:nvPr/>
            </p:nvSpPr>
            <p:spPr>
              <a:xfrm>
                <a:off x="297828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Flowchart: Connector 512">
                <a:extLst>
                  <a:ext uri="{FF2B5EF4-FFF2-40B4-BE49-F238E27FC236}">
                    <a16:creationId xmlns:a16="http://schemas.microsoft.com/office/drawing/2014/main" id="{64EC6D4E-EFC6-914F-AE52-E3AC2F81DA49}"/>
                  </a:ext>
                </a:extLst>
              </p:cNvPr>
              <p:cNvSpPr/>
              <p:nvPr/>
            </p:nvSpPr>
            <p:spPr>
              <a:xfrm>
                <a:off x="306994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Flowchart: Connector 513">
                <a:extLst>
                  <a:ext uri="{FF2B5EF4-FFF2-40B4-BE49-F238E27FC236}">
                    <a16:creationId xmlns:a16="http://schemas.microsoft.com/office/drawing/2014/main" id="{FB831766-E6D1-1247-A0A0-928D8EE3DBAB}"/>
                  </a:ext>
                </a:extLst>
              </p:cNvPr>
              <p:cNvSpPr/>
              <p:nvPr/>
            </p:nvSpPr>
            <p:spPr>
              <a:xfrm>
                <a:off x="316160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Flowchart: Connector 514">
                <a:extLst>
                  <a:ext uri="{FF2B5EF4-FFF2-40B4-BE49-F238E27FC236}">
                    <a16:creationId xmlns:a16="http://schemas.microsoft.com/office/drawing/2014/main" id="{4C9741A0-BCF4-D148-B888-121ECAE514DA}"/>
                  </a:ext>
                </a:extLst>
              </p:cNvPr>
              <p:cNvSpPr/>
              <p:nvPr/>
            </p:nvSpPr>
            <p:spPr>
              <a:xfrm>
                <a:off x="325326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Flowchart: Connector 515">
                <a:extLst>
                  <a:ext uri="{FF2B5EF4-FFF2-40B4-BE49-F238E27FC236}">
                    <a16:creationId xmlns:a16="http://schemas.microsoft.com/office/drawing/2014/main" id="{7AAAAF26-F28B-674E-8246-1BB356BEE905}"/>
                  </a:ext>
                </a:extLst>
              </p:cNvPr>
              <p:cNvSpPr/>
              <p:nvPr/>
            </p:nvSpPr>
            <p:spPr>
              <a:xfrm>
                <a:off x="334492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lowchart: Connector 516">
                <a:extLst>
                  <a:ext uri="{FF2B5EF4-FFF2-40B4-BE49-F238E27FC236}">
                    <a16:creationId xmlns:a16="http://schemas.microsoft.com/office/drawing/2014/main" id="{4C4B97B7-C83B-6D46-B9C7-12D0E5DF70A2}"/>
                  </a:ext>
                </a:extLst>
              </p:cNvPr>
              <p:cNvSpPr/>
              <p:nvPr/>
            </p:nvSpPr>
            <p:spPr>
              <a:xfrm>
                <a:off x="343658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lowchart: Connector 517">
                <a:extLst>
                  <a:ext uri="{FF2B5EF4-FFF2-40B4-BE49-F238E27FC236}">
                    <a16:creationId xmlns:a16="http://schemas.microsoft.com/office/drawing/2014/main" id="{10D73936-F69A-5548-9FD8-D5F0E8D6926E}"/>
                  </a:ext>
                </a:extLst>
              </p:cNvPr>
              <p:cNvSpPr/>
              <p:nvPr/>
            </p:nvSpPr>
            <p:spPr>
              <a:xfrm>
                <a:off x="352824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Flowchart: Connector 518">
                <a:extLst>
                  <a:ext uri="{FF2B5EF4-FFF2-40B4-BE49-F238E27FC236}">
                    <a16:creationId xmlns:a16="http://schemas.microsoft.com/office/drawing/2014/main" id="{FAEAA742-DC4F-8847-91C8-F3159556F421}"/>
                  </a:ext>
                </a:extLst>
              </p:cNvPr>
              <p:cNvSpPr/>
              <p:nvPr/>
            </p:nvSpPr>
            <p:spPr>
              <a:xfrm>
                <a:off x="361989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Connector 519">
                <a:extLst>
                  <a:ext uri="{FF2B5EF4-FFF2-40B4-BE49-F238E27FC236}">
                    <a16:creationId xmlns:a16="http://schemas.microsoft.com/office/drawing/2014/main" id="{72EEB3F1-382C-9645-8EBB-D3E66AE996C0}"/>
                  </a:ext>
                </a:extLst>
              </p:cNvPr>
              <p:cNvSpPr/>
              <p:nvPr/>
            </p:nvSpPr>
            <p:spPr>
              <a:xfrm>
                <a:off x="371155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Flowchart: Connector 520">
                <a:extLst>
                  <a:ext uri="{FF2B5EF4-FFF2-40B4-BE49-F238E27FC236}">
                    <a16:creationId xmlns:a16="http://schemas.microsoft.com/office/drawing/2014/main" id="{C3169C26-E1FE-C24B-8400-9B17F3ED87B5}"/>
                  </a:ext>
                </a:extLst>
              </p:cNvPr>
              <p:cNvSpPr/>
              <p:nvPr/>
            </p:nvSpPr>
            <p:spPr>
              <a:xfrm>
                <a:off x="380321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Flowchart: Connector 521">
                <a:extLst>
                  <a:ext uri="{FF2B5EF4-FFF2-40B4-BE49-F238E27FC236}">
                    <a16:creationId xmlns:a16="http://schemas.microsoft.com/office/drawing/2014/main" id="{E3E1BBBA-0B72-384D-B08F-907976AC2431}"/>
                  </a:ext>
                </a:extLst>
              </p:cNvPr>
              <p:cNvSpPr/>
              <p:nvPr/>
            </p:nvSpPr>
            <p:spPr>
              <a:xfrm>
                <a:off x="389487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Flowchart: Connector 522">
                <a:extLst>
                  <a:ext uri="{FF2B5EF4-FFF2-40B4-BE49-F238E27FC236}">
                    <a16:creationId xmlns:a16="http://schemas.microsoft.com/office/drawing/2014/main" id="{4C412A89-DFCA-BE4E-8557-1277F76094E7}"/>
                  </a:ext>
                </a:extLst>
              </p:cNvPr>
              <p:cNvSpPr/>
              <p:nvPr/>
            </p:nvSpPr>
            <p:spPr>
              <a:xfrm>
                <a:off x="398653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Flowchart: Connector 523">
                <a:extLst>
                  <a:ext uri="{FF2B5EF4-FFF2-40B4-BE49-F238E27FC236}">
                    <a16:creationId xmlns:a16="http://schemas.microsoft.com/office/drawing/2014/main" id="{5BEEF2F8-5D76-7F4E-9456-0544D1316566}"/>
                  </a:ext>
                </a:extLst>
              </p:cNvPr>
              <p:cNvSpPr/>
              <p:nvPr/>
            </p:nvSpPr>
            <p:spPr>
              <a:xfrm>
                <a:off x="407819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Flowchart: Connector 524">
                <a:extLst>
                  <a:ext uri="{FF2B5EF4-FFF2-40B4-BE49-F238E27FC236}">
                    <a16:creationId xmlns:a16="http://schemas.microsoft.com/office/drawing/2014/main" id="{B79B2E84-481D-7445-AB94-99673CCFDF5A}"/>
                  </a:ext>
                </a:extLst>
              </p:cNvPr>
              <p:cNvSpPr/>
              <p:nvPr/>
            </p:nvSpPr>
            <p:spPr>
              <a:xfrm>
                <a:off x="416985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Flowchart: Connector 525">
                <a:extLst>
                  <a:ext uri="{FF2B5EF4-FFF2-40B4-BE49-F238E27FC236}">
                    <a16:creationId xmlns:a16="http://schemas.microsoft.com/office/drawing/2014/main" id="{2CE6EB09-888D-9045-859C-36398553B598}"/>
                  </a:ext>
                </a:extLst>
              </p:cNvPr>
              <p:cNvSpPr/>
              <p:nvPr/>
            </p:nvSpPr>
            <p:spPr>
              <a:xfrm>
                <a:off x="426151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Flowchart: Connector 526">
                <a:extLst>
                  <a:ext uri="{FF2B5EF4-FFF2-40B4-BE49-F238E27FC236}">
                    <a16:creationId xmlns:a16="http://schemas.microsoft.com/office/drawing/2014/main" id="{552B8A71-D3C7-C446-8AD5-5F248D1B9010}"/>
                  </a:ext>
                </a:extLst>
              </p:cNvPr>
              <p:cNvSpPr/>
              <p:nvPr/>
            </p:nvSpPr>
            <p:spPr>
              <a:xfrm>
                <a:off x="435317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Flowchart: Connector 527">
                <a:extLst>
                  <a:ext uri="{FF2B5EF4-FFF2-40B4-BE49-F238E27FC236}">
                    <a16:creationId xmlns:a16="http://schemas.microsoft.com/office/drawing/2014/main" id="{641EF0B7-93E4-6D4D-9461-9ADA6D2E92ED}"/>
                  </a:ext>
                </a:extLst>
              </p:cNvPr>
              <p:cNvSpPr/>
              <p:nvPr/>
            </p:nvSpPr>
            <p:spPr>
              <a:xfrm>
                <a:off x="444483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Flowchart: Connector 528">
                <a:extLst>
                  <a:ext uri="{FF2B5EF4-FFF2-40B4-BE49-F238E27FC236}">
                    <a16:creationId xmlns:a16="http://schemas.microsoft.com/office/drawing/2014/main" id="{C2536819-A09A-7243-AD13-351884CA1EF5}"/>
                  </a:ext>
                </a:extLst>
              </p:cNvPr>
              <p:cNvSpPr/>
              <p:nvPr/>
            </p:nvSpPr>
            <p:spPr>
              <a:xfrm>
                <a:off x="453648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Flowchart: Connector 529">
                <a:extLst>
                  <a:ext uri="{FF2B5EF4-FFF2-40B4-BE49-F238E27FC236}">
                    <a16:creationId xmlns:a16="http://schemas.microsoft.com/office/drawing/2014/main" id="{E7C73611-B38D-994E-AC66-FF263977F2B7}"/>
                  </a:ext>
                </a:extLst>
              </p:cNvPr>
              <p:cNvSpPr/>
              <p:nvPr/>
            </p:nvSpPr>
            <p:spPr>
              <a:xfrm>
                <a:off x="462814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Flowchart: Connector 530">
                <a:extLst>
                  <a:ext uri="{FF2B5EF4-FFF2-40B4-BE49-F238E27FC236}">
                    <a16:creationId xmlns:a16="http://schemas.microsoft.com/office/drawing/2014/main" id="{BE1D0281-4461-1940-ACD5-589AD936D949}"/>
                  </a:ext>
                </a:extLst>
              </p:cNvPr>
              <p:cNvSpPr/>
              <p:nvPr/>
            </p:nvSpPr>
            <p:spPr>
              <a:xfrm>
                <a:off x="471980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Flowchart: Connector 531">
                <a:extLst>
                  <a:ext uri="{FF2B5EF4-FFF2-40B4-BE49-F238E27FC236}">
                    <a16:creationId xmlns:a16="http://schemas.microsoft.com/office/drawing/2014/main" id="{5C90F62B-1CF5-8446-BA9E-8C2A2A9E754A}"/>
                  </a:ext>
                </a:extLst>
              </p:cNvPr>
              <p:cNvSpPr/>
              <p:nvPr/>
            </p:nvSpPr>
            <p:spPr>
              <a:xfrm>
                <a:off x="481146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Flowchart: Connector 532">
                <a:extLst>
                  <a:ext uri="{FF2B5EF4-FFF2-40B4-BE49-F238E27FC236}">
                    <a16:creationId xmlns:a16="http://schemas.microsoft.com/office/drawing/2014/main" id="{6367570E-B601-BF43-843C-8441737B220A}"/>
                  </a:ext>
                </a:extLst>
              </p:cNvPr>
              <p:cNvSpPr/>
              <p:nvPr/>
            </p:nvSpPr>
            <p:spPr>
              <a:xfrm>
                <a:off x="490312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Flowchart: Connector 533">
                <a:extLst>
                  <a:ext uri="{FF2B5EF4-FFF2-40B4-BE49-F238E27FC236}">
                    <a16:creationId xmlns:a16="http://schemas.microsoft.com/office/drawing/2014/main" id="{6A1C1632-BBA5-954A-A725-7E6D9B8B98A0}"/>
                  </a:ext>
                </a:extLst>
              </p:cNvPr>
              <p:cNvSpPr/>
              <p:nvPr/>
            </p:nvSpPr>
            <p:spPr>
              <a:xfrm>
                <a:off x="499478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Flowchart: Connector 534">
                <a:extLst>
                  <a:ext uri="{FF2B5EF4-FFF2-40B4-BE49-F238E27FC236}">
                    <a16:creationId xmlns:a16="http://schemas.microsoft.com/office/drawing/2014/main" id="{C8CAEC77-F246-9B40-9FEE-83DBC4E92A94}"/>
                  </a:ext>
                </a:extLst>
              </p:cNvPr>
              <p:cNvSpPr/>
              <p:nvPr/>
            </p:nvSpPr>
            <p:spPr>
              <a:xfrm>
                <a:off x="508644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Flowchart: Connector 535">
                <a:extLst>
                  <a:ext uri="{FF2B5EF4-FFF2-40B4-BE49-F238E27FC236}">
                    <a16:creationId xmlns:a16="http://schemas.microsoft.com/office/drawing/2014/main" id="{6865A53A-C308-6841-BA95-F5C9CDBB8739}"/>
                  </a:ext>
                </a:extLst>
              </p:cNvPr>
              <p:cNvSpPr/>
              <p:nvPr/>
            </p:nvSpPr>
            <p:spPr>
              <a:xfrm>
                <a:off x="517810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Flowchart: Connector 536">
                <a:extLst>
                  <a:ext uri="{FF2B5EF4-FFF2-40B4-BE49-F238E27FC236}">
                    <a16:creationId xmlns:a16="http://schemas.microsoft.com/office/drawing/2014/main" id="{44EFC50D-DD3A-D84C-9D2B-13AF9D287CF0}"/>
                  </a:ext>
                </a:extLst>
              </p:cNvPr>
              <p:cNvSpPr/>
              <p:nvPr/>
            </p:nvSpPr>
            <p:spPr>
              <a:xfrm>
                <a:off x="526976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B8FA11-563C-1F4C-8221-FE76C0CFFD31}"/>
              </a:ext>
            </a:extLst>
          </p:cNvPr>
          <p:cNvGrpSpPr/>
          <p:nvPr/>
        </p:nvGrpSpPr>
        <p:grpSpPr>
          <a:xfrm>
            <a:off x="5831076" y="3040579"/>
            <a:ext cx="393217" cy="217731"/>
            <a:chOff x="642104" y="6018949"/>
            <a:chExt cx="393217" cy="217731"/>
          </a:xfrm>
          <a:solidFill>
            <a:srgbClr val="00B050"/>
          </a:solidFill>
        </p:grpSpPr>
        <p:sp>
          <p:nvSpPr>
            <p:cNvPr id="100" name="Flowchart: Connector 431">
              <a:extLst>
                <a:ext uri="{FF2B5EF4-FFF2-40B4-BE49-F238E27FC236}">
                  <a16:creationId xmlns:a16="http://schemas.microsoft.com/office/drawing/2014/main" id="{2C42E6B6-E98B-DF4E-8A18-4A1ACDC32E4A}"/>
                </a:ext>
              </a:extLst>
            </p:cNvPr>
            <p:cNvSpPr/>
            <p:nvPr/>
          </p:nvSpPr>
          <p:spPr>
            <a:xfrm>
              <a:off x="645295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lowchart: Connector 432">
              <a:extLst>
                <a:ext uri="{FF2B5EF4-FFF2-40B4-BE49-F238E27FC236}">
                  <a16:creationId xmlns:a16="http://schemas.microsoft.com/office/drawing/2014/main" id="{F7D16025-6FE0-CE48-A16D-DEB412BD701B}"/>
                </a:ext>
              </a:extLst>
            </p:cNvPr>
            <p:cNvSpPr/>
            <p:nvPr/>
          </p:nvSpPr>
          <p:spPr>
            <a:xfrm>
              <a:off x="737123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Flowchart: Connector 433">
              <a:extLst>
                <a:ext uri="{FF2B5EF4-FFF2-40B4-BE49-F238E27FC236}">
                  <a16:creationId xmlns:a16="http://schemas.microsoft.com/office/drawing/2014/main" id="{9460F01A-7F12-324F-B95E-101DDF708AF8}"/>
                </a:ext>
              </a:extLst>
            </p:cNvPr>
            <p:cNvSpPr/>
            <p:nvPr/>
          </p:nvSpPr>
          <p:spPr>
            <a:xfrm>
              <a:off x="828951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lowchart: Connector 434">
              <a:extLst>
                <a:ext uri="{FF2B5EF4-FFF2-40B4-BE49-F238E27FC236}">
                  <a16:creationId xmlns:a16="http://schemas.microsoft.com/office/drawing/2014/main" id="{50CCEE69-3416-4446-8B35-096C9F51B138}"/>
                </a:ext>
              </a:extLst>
            </p:cNvPr>
            <p:cNvSpPr/>
            <p:nvPr/>
          </p:nvSpPr>
          <p:spPr>
            <a:xfrm>
              <a:off x="920780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lowchart: Connector 435">
              <a:extLst>
                <a:ext uri="{FF2B5EF4-FFF2-40B4-BE49-F238E27FC236}">
                  <a16:creationId xmlns:a16="http://schemas.microsoft.com/office/drawing/2014/main" id="{370B8AD0-8F77-364E-A3B6-FCED7DA97A4F}"/>
                </a:ext>
              </a:extLst>
            </p:cNvPr>
            <p:cNvSpPr/>
            <p:nvPr/>
          </p:nvSpPr>
          <p:spPr>
            <a:xfrm>
              <a:off x="695400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Flowchart: Connector 436">
              <a:extLst>
                <a:ext uri="{FF2B5EF4-FFF2-40B4-BE49-F238E27FC236}">
                  <a16:creationId xmlns:a16="http://schemas.microsoft.com/office/drawing/2014/main" id="{CE7A2242-D1B1-9D48-8218-A9448AE4A435}"/>
                </a:ext>
              </a:extLst>
            </p:cNvPr>
            <p:cNvSpPr/>
            <p:nvPr/>
          </p:nvSpPr>
          <p:spPr>
            <a:xfrm>
              <a:off x="787228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Flowchart: Connector 437">
              <a:extLst>
                <a:ext uri="{FF2B5EF4-FFF2-40B4-BE49-F238E27FC236}">
                  <a16:creationId xmlns:a16="http://schemas.microsoft.com/office/drawing/2014/main" id="{92E8B262-1C1E-3B49-9E52-8CEF75451106}"/>
                </a:ext>
              </a:extLst>
            </p:cNvPr>
            <p:cNvSpPr/>
            <p:nvPr/>
          </p:nvSpPr>
          <p:spPr>
            <a:xfrm>
              <a:off x="879056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lowchart: Connector 438">
              <a:extLst>
                <a:ext uri="{FF2B5EF4-FFF2-40B4-BE49-F238E27FC236}">
                  <a16:creationId xmlns:a16="http://schemas.microsoft.com/office/drawing/2014/main" id="{E53EDA28-0A34-0145-9A42-E923F158AD31}"/>
                </a:ext>
              </a:extLst>
            </p:cNvPr>
            <p:cNvSpPr/>
            <p:nvPr/>
          </p:nvSpPr>
          <p:spPr>
            <a:xfrm>
              <a:off x="970885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Flowchart: Connector 439">
              <a:extLst>
                <a:ext uri="{FF2B5EF4-FFF2-40B4-BE49-F238E27FC236}">
                  <a16:creationId xmlns:a16="http://schemas.microsoft.com/office/drawing/2014/main" id="{29C39299-A4A2-CD44-8354-81488039D723}"/>
                </a:ext>
              </a:extLst>
            </p:cNvPr>
            <p:cNvSpPr/>
            <p:nvPr/>
          </p:nvSpPr>
          <p:spPr>
            <a:xfrm>
              <a:off x="642104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Flowchart: Connector 440">
              <a:extLst>
                <a:ext uri="{FF2B5EF4-FFF2-40B4-BE49-F238E27FC236}">
                  <a16:creationId xmlns:a16="http://schemas.microsoft.com/office/drawing/2014/main" id="{12799B0B-DF8E-EF44-814C-9C301085D651}"/>
                </a:ext>
              </a:extLst>
            </p:cNvPr>
            <p:cNvSpPr/>
            <p:nvPr/>
          </p:nvSpPr>
          <p:spPr>
            <a:xfrm>
              <a:off x="733932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Flowchart: Connector 441">
              <a:extLst>
                <a:ext uri="{FF2B5EF4-FFF2-40B4-BE49-F238E27FC236}">
                  <a16:creationId xmlns:a16="http://schemas.microsoft.com/office/drawing/2014/main" id="{104C2A86-F8ED-814C-BA9F-4D458ACE6750}"/>
                </a:ext>
              </a:extLst>
            </p:cNvPr>
            <p:cNvSpPr/>
            <p:nvPr/>
          </p:nvSpPr>
          <p:spPr>
            <a:xfrm>
              <a:off x="825760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lowchart: Connector 442">
              <a:extLst>
                <a:ext uri="{FF2B5EF4-FFF2-40B4-BE49-F238E27FC236}">
                  <a16:creationId xmlns:a16="http://schemas.microsoft.com/office/drawing/2014/main" id="{93D59F7D-42D3-EE46-928C-F6502CE9D217}"/>
                </a:ext>
              </a:extLst>
            </p:cNvPr>
            <p:cNvSpPr/>
            <p:nvPr/>
          </p:nvSpPr>
          <p:spPr>
            <a:xfrm>
              <a:off x="917589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381D196-AF97-8049-A1D6-CBC9C4BC0F1F}"/>
              </a:ext>
            </a:extLst>
          </p:cNvPr>
          <p:cNvGrpSpPr/>
          <p:nvPr/>
        </p:nvGrpSpPr>
        <p:grpSpPr>
          <a:xfrm>
            <a:off x="4755304" y="3869083"/>
            <a:ext cx="2470416" cy="229151"/>
            <a:chOff x="1756022" y="3354076"/>
            <a:chExt cx="2470416" cy="229151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1FC89ED-2ABD-8A49-BE43-A9BBB6D46A6D}"/>
                </a:ext>
              </a:extLst>
            </p:cNvPr>
            <p:cNvGrpSpPr/>
            <p:nvPr/>
          </p:nvGrpSpPr>
          <p:grpSpPr>
            <a:xfrm>
              <a:off x="1756022" y="3354076"/>
              <a:ext cx="393217" cy="217731"/>
              <a:chOff x="642104" y="6018949"/>
              <a:chExt cx="393217" cy="217731"/>
            </a:xfrm>
          </p:grpSpPr>
          <p:sp>
            <p:nvSpPr>
              <p:cNvPr id="153" name="Flowchart: Connector 405">
                <a:extLst>
                  <a:ext uri="{FF2B5EF4-FFF2-40B4-BE49-F238E27FC236}">
                    <a16:creationId xmlns:a16="http://schemas.microsoft.com/office/drawing/2014/main" id="{0605FA2A-624A-E34E-9E33-55335E47A2B3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Flowchart: Connector 406">
                <a:extLst>
                  <a:ext uri="{FF2B5EF4-FFF2-40B4-BE49-F238E27FC236}">
                    <a16:creationId xmlns:a16="http://schemas.microsoft.com/office/drawing/2014/main" id="{C3F41B86-7F4D-CC4A-9ED6-9A54F501AE2F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Flowchart: Connector 407">
                <a:extLst>
                  <a:ext uri="{FF2B5EF4-FFF2-40B4-BE49-F238E27FC236}">
                    <a16:creationId xmlns:a16="http://schemas.microsoft.com/office/drawing/2014/main" id="{8B67D11A-D344-C140-89C5-BFD2F48881DF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Flowchart: Connector 408">
                <a:extLst>
                  <a:ext uri="{FF2B5EF4-FFF2-40B4-BE49-F238E27FC236}">
                    <a16:creationId xmlns:a16="http://schemas.microsoft.com/office/drawing/2014/main" id="{ED4D2230-5BE9-3740-8C45-37CE8E174A45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Flowchart: Connector 409">
                <a:extLst>
                  <a:ext uri="{FF2B5EF4-FFF2-40B4-BE49-F238E27FC236}">
                    <a16:creationId xmlns:a16="http://schemas.microsoft.com/office/drawing/2014/main" id="{3EF046E4-89F3-D24B-AE6D-954C3230F3F8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Flowchart: Connector 410">
                <a:extLst>
                  <a:ext uri="{FF2B5EF4-FFF2-40B4-BE49-F238E27FC236}">
                    <a16:creationId xmlns:a16="http://schemas.microsoft.com/office/drawing/2014/main" id="{D83E0739-67E3-3C4B-AA78-89A3C0C717A0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Flowchart: Connector 411">
                <a:extLst>
                  <a:ext uri="{FF2B5EF4-FFF2-40B4-BE49-F238E27FC236}">
                    <a16:creationId xmlns:a16="http://schemas.microsoft.com/office/drawing/2014/main" id="{27A573A4-A7D0-934E-92B9-11761A9E894C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Flowchart: Connector 412">
                <a:extLst>
                  <a:ext uri="{FF2B5EF4-FFF2-40B4-BE49-F238E27FC236}">
                    <a16:creationId xmlns:a16="http://schemas.microsoft.com/office/drawing/2014/main" id="{BB9F992B-9DFE-404F-96A4-2767917AA09F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Flowchart: Connector 413">
                <a:extLst>
                  <a:ext uri="{FF2B5EF4-FFF2-40B4-BE49-F238E27FC236}">
                    <a16:creationId xmlns:a16="http://schemas.microsoft.com/office/drawing/2014/main" id="{71A1B243-94D5-1047-B012-8E611D3015C2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Flowchart: Connector 414">
                <a:extLst>
                  <a:ext uri="{FF2B5EF4-FFF2-40B4-BE49-F238E27FC236}">
                    <a16:creationId xmlns:a16="http://schemas.microsoft.com/office/drawing/2014/main" id="{820A8CEA-3723-9D44-A2F2-4954226ED2D5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Flowchart: Connector 415">
                <a:extLst>
                  <a:ext uri="{FF2B5EF4-FFF2-40B4-BE49-F238E27FC236}">
                    <a16:creationId xmlns:a16="http://schemas.microsoft.com/office/drawing/2014/main" id="{B999C3BF-5E3A-ED4E-9D23-905787DF47DC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Flowchart: Connector 416">
                <a:extLst>
                  <a:ext uri="{FF2B5EF4-FFF2-40B4-BE49-F238E27FC236}">
                    <a16:creationId xmlns:a16="http://schemas.microsoft.com/office/drawing/2014/main" id="{00189434-5601-2941-A276-C50A3DAB865B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FE791C0-1D0D-5F47-A90C-F3069F55018A}"/>
                </a:ext>
              </a:extLst>
            </p:cNvPr>
            <p:cNvGrpSpPr/>
            <p:nvPr/>
          </p:nvGrpSpPr>
          <p:grpSpPr>
            <a:xfrm>
              <a:off x="2459655" y="3360958"/>
              <a:ext cx="393217" cy="217731"/>
              <a:chOff x="642104" y="6018949"/>
              <a:chExt cx="393217" cy="217731"/>
            </a:xfrm>
          </p:grpSpPr>
          <p:sp>
            <p:nvSpPr>
              <p:cNvPr id="141" name="Flowchart: Connector 418">
                <a:extLst>
                  <a:ext uri="{FF2B5EF4-FFF2-40B4-BE49-F238E27FC236}">
                    <a16:creationId xmlns:a16="http://schemas.microsoft.com/office/drawing/2014/main" id="{03A9F0E0-BA30-B64A-9A35-1AC77E753132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Flowchart: Connector 419">
                <a:extLst>
                  <a:ext uri="{FF2B5EF4-FFF2-40B4-BE49-F238E27FC236}">
                    <a16:creationId xmlns:a16="http://schemas.microsoft.com/office/drawing/2014/main" id="{C4CDD54A-BF1E-454C-A638-5CDE2671CC24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Flowchart: Connector 420">
                <a:extLst>
                  <a:ext uri="{FF2B5EF4-FFF2-40B4-BE49-F238E27FC236}">
                    <a16:creationId xmlns:a16="http://schemas.microsoft.com/office/drawing/2014/main" id="{0B611149-FB83-604F-B5D1-5D6ACB0474C6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Flowchart: Connector 421">
                <a:extLst>
                  <a:ext uri="{FF2B5EF4-FFF2-40B4-BE49-F238E27FC236}">
                    <a16:creationId xmlns:a16="http://schemas.microsoft.com/office/drawing/2014/main" id="{AD2B8085-30E3-FD43-82BC-923C205A21DC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Flowchart: Connector 422">
                <a:extLst>
                  <a:ext uri="{FF2B5EF4-FFF2-40B4-BE49-F238E27FC236}">
                    <a16:creationId xmlns:a16="http://schemas.microsoft.com/office/drawing/2014/main" id="{55690F3E-404F-2741-A2F6-5958FD0D3156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Flowchart: Connector 423">
                <a:extLst>
                  <a:ext uri="{FF2B5EF4-FFF2-40B4-BE49-F238E27FC236}">
                    <a16:creationId xmlns:a16="http://schemas.microsoft.com/office/drawing/2014/main" id="{FCD93651-AE6E-8641-8AE6-612929EA7214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Flowchart: Connector 424">
                <a:extLst>
                  <a:ext uri="{FF2B5EF4-FFF2-40B4-BE49-F238E27FC236}">
                    <a16:creationId xmlns:a16="http://schemas.microsoft.com/office/drawing/2014/main" id="{35655914-248E-BF47-9526-A2947254AB34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Flowchart: Connector 425">
                <a:extLst>
                  <a:ext uri="{FF2B5EF4-FFF2-40B4-BE49-F238E27FC236}">
                    <a16:creationId xmlns:a16="http://schemas.microsoft.com/office/drawing/2014/main" id="{928865CA-82E7-CC4A-8C19-99F4E49C2436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Flowchart: Connector 426">
                <a:extLst>
                  <a:ext uri="{FF2B5EF4-FFF2-40B4-BE49-F238E27FC236}">
                    <a16:creationId xmlns:a16="http://schemas.microsoft.com/office/drawing/2014/main" id="{38551771-2F3C-AB47-86C5-EDCEC0DB2BD3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Flowchart: Connector 427">
                <a:extLst>
                  <a:ext uri="{FF2B5EF4-FFF2-40B4-BE49-F238E27FC236}">
                    <a16:creationId xmlns:a16="http://schemas.microsoft.com/office/drawing/2014/main" id="{CEBBBE2E-806D-734E-9CAA-FA0A93B04005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Flowchart: Connector 428">
                <a:extLst>
                  <a:ext uri="{FF2B5EF4-FFF2-40B4-BE49-F238E27FC236}">
                    <a16:creationId xmlns:a16="http://schemas.microsoft.com/office/drawing/2014/main" id="{515D9F67-54BA-314C-91BC-A0A886D09C0B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Flowchart: Connector 429">
                <a:extLst>
                  <a:ext uri="{FF2B5EF4-FFF2-40B4-BE49-F238E27FC236}">
                    <a16:creationId xmlns:a16="http://schemas.microsoft.com/office/drawing/2014/main" id="{E4AF8950-7F5F-F448-8DC0-04C516BDBE2A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C37020F-1AC9-F943-B85A-96E9E54B7590}"/>
                </a:ext>
              </a:extLst>
            </p:cNvPr>
            <p:cNvGrpSpPr/>
            <p:nvPr/>
          </p:nvGrpSpPr>
          <p:grpSpPr>
            <a:xfrm>
              <a:off x="3144448" y="3358688"/>
              <a:ext cx="393217" cy="217731"/>
              <a:chOff x="642104" y="6018949"/>
              <a:chExt cx="393217" cy="217731"/>
            </a:xfrm>
          </p:grpSpPr>
          <p:sp>
            <p:nvSpPr>
              <p:cNvPr id="129" name="Flowchart: Connector 444">
                <a:extLst>
                  <a:ext uri="{FF2B5EF4-FFF2-40B4-BE49-F238E27FC236}">
                    <a16:creationId xmlns:a16="http://schemas.microsoft.com/office/drawing/2014/main" id="{4861672A-05B3-5143-B2C2-A80F84A1076A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Flowchart: Connector 445">
                <a:extLst>
                  <a:ext uri="{FF2B5EF4-FFF2-40B4-BE49-F238E27FC236}">
                    <a16:creationId xmlns:a16="http://schemas.microsoft.com/office/drawing/2014/main" id="{43C50556-FDF4-1447-918F-7B6E950BD6AE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Flowchart: Connector 446">
                <a:extLst>
                  <a:ext uri="{FF2B5EF4-FFF2-40B4-BE49-F238E27FC236}">
                    <a16:creationId xmlns:a16="http://schemas.microsoft.com/office/drawing/2014/main" id="{798BB89B-45D3-FD49-A1B0-B0432A780DE9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lowchart: Connector 447">
                <a:extLst>
                  <a:ext uri="{FF2B5EF4-FFF2-40B4-BE49-F238E27FC236}">
                    <a16:creationId xmlns:a16="http://schemas.microsoft.com/office/drawing/2014/main" id="{07F0B34E-5986-8E40-8752-9007FBABF31C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Flowchart: Connector 448">
                <a:extLst>
                  <a:ext uri="{FF2B5EF4-FFF2-40B4-BE49-F238E27FC236}">
                    <a16:creationId xmlns:a16="http://schemas.microsoft.com/office/drawing/2014/main" id="{FA6C09AA-D510-D942-AC43-0A3E97014C1F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Flowchart: Connector 449">
                <a:extLst>
                  <a:ext uri="{FF2B5EF4-FFF2-40B4-BE49-F238E27FC236}">
                    <a16:creationId xmlns:a16="http://schemas.microsoft.com/office/drawing/2014/main" id="{2925C69E-B491-9441-83E0-A5062B37BC0A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Flowchart: Connector 450">
                <a:extLst>
                  <a:ext uri="{FF2B5EF4-FFF2-40B4-BE49-F238E27FC236}">
                    <a16:creationId xmlns:a16="http://schemas.microsoft.com/office/drawing/2014/main" id="{59FA1360-DCB6-444B-9018-82CC0EA1DEE9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Flowchart: Connector 451">
                <a:extLst>
                  <a:ext uri="{FF2B5EF4-FFF2-40B4-BE49-F238E27FC236}">
                    <a16:creationId xmlns:a16="http://schemas.microsoft.com/office/drawing/2014/main" id="{85F39BA8-22F5-B74C-9380-EDB5E2F4272F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Flowchart: Connector 452">
                <a:extLst>
                  <a:ext uri="{FF2B5EF4-FFF2-40B4-BE49-F238E27FC236}">
                    <a16:creationId xmlns:a16="http://schemas.microsoft.com/office/drawing/2014/main" id="{94B0A4FA-4EBB-3C4C-9AD3-24176B118F0E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Flowchart: Connector 453">
                <a:extLst>
                  <a:ext uri="{FF2B5EF4-FFF2-40B4-BE49-F238E27FC236}">
                    <a16:creationId xmlns:a16="http://schemas.microsoft.com/office/drawing/2014/main" id="{CDB74474-9919-184A-ADCE-7BC0D5DB5F57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Flowchart: Connector 454">
                <a:extLst>
                  <a:ext uri="{FF2B5EF4-FFF2-40B4-BE49-F238E27FC236}">
                    <a16:creationId xmlns:a16="http://schemas.microsoft.com/office/drawing/2014/main" id="{19BA29D0-6211-6441-B46E-7E2498415A4F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Flowchart: Connector 455">
                <a:extLst>
                  <a:ext uri="{FF2B5EF4-FFF2-40B4-BE49-F238E27FC236}">
                    <a16:creationId xmlns:a16="http://schemas.microsoft.com/office/drawing/2014/main" id="{E349C357-0BCC-5C4E-A19B-D81683F15D43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EFDAC63-A7A4-D24D-B28D-4317903BC5FB}"/>
                </a:ext>
              </a:extLst>
            </p:cNvPr>
            <p:cNvGrpSpPr/>
            <p:nvPr/>
          </p:nvGrpSpPr>
          <p:grpSpPr>
            <a:xfrm>
              <a:off x="3833221" y="3365496"/>
              <a:ext cx="393217" cy="217731"/>
              <a:chOff x="642104" y="6018949"/>
              <a:chExt cx="393217" cy="217731"/>
            </a:xfrm>
          </p:grpSpPr>
          <p:sp>
            <p:nvSpPr>
              <p:cNvPr id="117" name="Flowchart: Connector 457">
                <a:extLst>
                  <a:ext uri="{FF2B5EF4-FFF2-40B4-BE49-F238E27FC236}">
                    <a16:creationId xmlns:a16="http://schemas.microsoft.com/office/drawing/2014/main" id="{21A1A9B7-27EF-5041-80FF-3A07118BABC2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Flowchart: Connector 458">
                <a:extLst>
                  <a:ext uri="{FF2B5EF4-FFF2-40B4-BE49-F238E27FC236}">
                    <a16:creationId xmlns:a16="http://schemas.microsoft.com/office/drawing/2014/main" id="{6C2A8A4D-145C-7F4A-9F7A-DAE50E88620A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Flowchart: Connector 459">
                <a:extLst>
                  <a:ext uri="{FF2B5EF4-FFF2-40B4-BE49-F238E27FC236}">
                    <a16:creationId xmlns:a16="http://schemas.microsoft.com/office/drawing/2014/main" id="{A384EBE7-C447-4A4D-8D65-B831D8872616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Flowchart: Connector 460">
                <a:extLst>
                  <a:ext uri="{FF2B5EF4-FFF2-40B4-BE49-F238E27FC236}">
                    <a16:creationId xmlns:a16="http://schemas.microsoft.com/office/drawing/2014/main" id="{1BCF8184-4D73-D540-AA8E-6AD056AB15F9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Flowchart: Connector 461">
                <a:extLst>
                  <a:ext uri="{FF2B5EF4-FFF2-40B4-BE49-F238E27FC236}">
                    <a16:creationId xmlns:a16="http://schemas.microsoft.com/office/drawing/2014/main" id="{1B566A6A-EAAE-F442-96C7-91E0645B541D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Flowchart: Connector 462">
                <a:extLst>
                  <a:ext uri="{FF2B5EF4-FFF2-40B4-BE49-F238E27FC236}">
                    <a16:creationId xmlns:a16="http://schemas.microsoft.com/office/drawing/2014/main" id="{3F5C47CB-8CF6-614F-8984-02715FC5D2C6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Flowchart: Connector 463">
                <a:extLst>
                  <a:ext uri="{FF2B5EF4-FFF2-40B4-BE49-F238E27FC236}">
                    <a16:creationId xmlns:a16="http://schemas.microsoft.com/office/drawing/2014/main" id="{F382C3AD-79E4-B94D-965B-3040DB07EA5F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Flowchart: Connector 464">
                <a:extLst>
                  <a:ext uri="{FF2B5EF4-FFF2-40B4-BE49-F238E27FC236}">
                    <a16:creationId xmlns:a16="http://schemas.microsoft.com/office/drawing/2014/main" id="{F742ADBD-82D4-EC4F-B06B-863C25FB4A06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Flowchart: Connector 465">
                <a:extLst>
                  <a:ext uri="{FF2B5EF4-FFF2-40B4-BE49-F238E27FC236}">
                    <a16:creationId xmlns:a16="http://schemas.microsoft.com/office/drawing/2014/main" id="{472E7C58-3AD6-EF40-AFEF-A7969816931B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Flowchart: Connector 466">
                <a:extLst>
                  <a:ext uri="{FF2B5EF4-FFF2-40B4-BE49-F238E27FC236}">
                    <a16:creationId xmlns:a16="http://schemas.microsoft.com/office/drawing/2014/main" id="{D89CBF77-482C-3A4D-9C77-A76A346E8F4E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Flowchart: Connector 467">
                <a:extLst>
                  <a:ext uri="{FF2B5EF4-FFF2-40B4-BE49-F238E27FC236}">
                    <a16:creationId xmlns:a16="http://schemas.microsoft.com/office/drawing/2014/main" id="{DB80966C-6228-5741-8638-616F48D681CA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Flowchart: Connector 468">
                <a:extLst>
                  <a:ext uri="{FF2B5EF4-FFF2-40B4-BE49-F238E27FC236}">
                    <a16:creationId xmlns:a16="http://schemas.microsoft.com/office/drawing/2014/main" id="{D56BD737-B6A4-0B4B-BDF2-3EE2C055EB93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96AA51A-3BB1-D346-9E5A-E5F02B4DF8C2}"/>
              </a:ext>
            </a:extLst>
          </p:cNvPr>
          <p:cNvGrpSpPr/>
          <p:nvPr/>
        </p:nvGrpSpPr>
        <p:grpSpPr>
          <a:xfrm>
            <a:off x="4383082" y="4722510"/>
            <a:ext cx="3189334" cy="239293"/>
            <a:chOff x="1383800" y="4207503"/>
            <a:chExt cx="3189334" cy="239293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25F3A61-B931-F14F-8C42-47B3DCF2A654}"/>
                </a:ext>
              </a:extLst>
            </p:cNvPr>
            <p:cNvGrpSpPr/>
            <p:nvPr/>
          </p:nvGrpSpPr>
          <p:grpSpPr>
            <a:xfrm>
              <a:off x="1383800" y="4207503"/>
              <a:ext cx="393217" cy="217731"/>
              <a:chOff x="642104" y="6018949"/>
              <a:chExt cx="393217" cy="217731"/>
            </a:xfrm>
          </p:grpSpPr>
          <p:sp>
            <p:nvSpPr>
              <p:cNvPr id="219" name="Flowchart: Connector 309">
                <a:extLst>
                  <a:ext uri="{FF2B5EF4-FFF2-40B4-BE49-F238E27FC236}">
                    <a16:creationId xmlns:a16="http://schemas.microsoft.com/office/drawing/2014/main" id="{BC9777EB-927C-6F46-A544-D83B620B2176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Flowchart: Connector 310">
                <a:extLst>
                  <a:ext uri="{FF2B5EF4-FFF2-40B4-BE49-F238E27FC236}">
                    <a16:creationId xmlns:a16="http://schemas.microsoft.com/office/drawing/2014/main" id="{8F5FBE60-A700-AC4C-918A-7E45221DBEA7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Flowchart: Connector 311">
                <a:extLst>
                  <a:ext uri="{FF2B5EF4-FFF2-40B4-BE49-F238E27FC236}">
                    <a16:creationId xmlns:a16="http://schemas.microsoft.com/office/drawing/2014/main" id="{161A7FEB-5175-494C-9F8E-7B720A2CBDDA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2" name="Flowchart: Connector 312">
                <a:extLst>
                  <a:ext uri="{FF2B5EF4-FFF2-40B4-BE49-F238E27FC236}">
                    <a16:creationId xmlns:a16="http://schemas.microsoft.com/office/drawing/2014/main" id="{595D4CEC-E9A4-D248-B96F-D5F65C9704D6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Flowchart: Connector 313">
                <a:extLst>
                  <a:ext uri="{FF2B5EF4-FFF2-40B4-BE49-F238E27FC236}">
                    <a16:creationId xmlns:a16="http://schemas.microsoft.com/office/drawing/2014/main" id="{D13A66E1-E11B-1643-A9E9-0D07A41AEE54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4" name="Flowchart: Connector 314">
                <a:extLst>
                  <a:ext uri="{FF2B5EF4-FFF2-40B4-BE49-F238E27FC236}">
                    <a16:creationId xmlns:a16="http://schemas.microsoft.com/office/drawing/2014/main" id="{C714F82E-FD71-4C4E-BE2F-ACDDAEDC8D71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5" name="Flowchart: Connector 315">
                <a:extLst>
                  <a:ext uri="{FF2B5EF4-FFF2-40B4-BE49-F238E27FC236}">
                    <a16:creationId xmlns:a16="http://schemas.microsoft.com/office/drawing/2014/main" id="{1A98B853-C000-9D4C-BD84-D0B407910917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lowchart: Connector 316">
                <a:extLst>
                  <a:ext uri="{FF2B5EF4-FFF2-40B4-BE49-F238E27FC236}">
                    <a16:creationId xmlns:a16="http://schemas.microsoft.com/office/drawing/2014/main" id="{D7A94F62-2FC0-2B48-9997-7C08441B18C7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7" name="Flowchart: Connector 317">
                <a:extLst>
                  <a:ext uri="{FF2B5EF4-FFF2-40B4-BE49-F238E27FC236}">
                    <a16:creationId xmlns:a16="http://schemas.microsoft.com/office/drawing/2014/main" id="{C1FDF36A-AAA2-3A42-8731-109D82BBBEB5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8" name="Flowchart: Connector 318">
                <a:extLst>
                  <a:ext uri="{FF2B5EF4-FFF2-40B4-BE49-F238E27FC236}">
                    <a16:creationId xmlns:a16="http://schemas.microsoft.com/office/drawing/2014/main" id="{94CD6DDB-B322-9F40-AB18-30760F77B73E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Flowchart: Connector 319">
                <a:extLst>
                  <a:ext uri="{FF2B5EF4-FFF2-40B4-BE49-F238E27FC236}">
                    <a16:creationId xmlns:a16="http://schemas.microsoft.com/office/drawing/2014/main" id="{C36538C0-3B96-5648-BF44-D3C86A92054F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0" name="Flowchart: Connector 320">
                <a:extLst>
                  <a:ext uri="{FF2B5EF4-FFF2-40B4-BE49-F238E27FC236}">
                    <a16:creationId xmlns:a16="http://schemas.microsoft.com/office/drawing/2014/main" id="{FE20E593-3C83-9F40-8526-709451D45E42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7709BAA-1CEB-EC49-A2E9-2B2B4CD9A56F}"/>
                </a:ext>
              </a:extLst>
            </p:cNvPr>
            <p:cNvGrpSpPr/>
            <p:nvPr/>
          </p:nvGrpSpPr>
          <p:grpSpPr>
            <a:xfrm>
              <a:off x="2116503" y="4221812"/>
              <a:ext cx="393217" cy="217731"/>
              <a:chOff x="642104" y="6018949"/>
              <a:chExt cx="393217" cy="217731"/>
            </a:xfrm>
          </p:grpSpPr>
          <p:sp>
            <p:nvSpPr>
              <p:cNvPr id="207" name="Flowchart: Connector 322">
                <a:extLst>
                  <a:ext uri="{FF2B5EF4-FFF2-40B4-BE49-F238E27FC236}">
                    <a16:creationId xmlns:a16="http://schemas.microsoft.com/office/drawing/2014/main" id="{750FAE2C-298F-294C-A2F8-7B071D40EC30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Flowchart: Connector 323">
                <a:extLst>
                  <a:ext uri="{FF2B5EF4-FFF2-40B4-BE49-F238E27FC236}">
                    <a16:creationId xmlns:a16="http://schemas.microsoft.com/office/drawing/2014/main" id="{BC9F7E0B-EFD1-2B4D-8984-F804A70B2E0B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" name="Flowchart: Connector 324">
                <a:extLst>
                  <a:ext uri="{FF2B5EF4-FFF2-40B4-BE49-F238E27FC236}">
                    <a16:creationId xmlns:a16="http://schemas.microsoft.com/office/drawing/2014/main" id="{6267B751-A14D-CB4F-9470-812ECCB3C020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Flowchart: Connector 325">
                <a:extLst>
                  <a:ext uri="{FF2B5EF4-FFF2-40B4-BE49-F238E27FC236}">
                    <a16:creationId xmlns:a16="http://schemas.microsoft.com/office/drawing/2014/main" id="{86C25D48-83DA-1F42-B0B5-E083FDB9B4CB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Flowchart: Connector 326">
                <a:extLst>
                  <a:ext uri="{FF2B5EF4-FFF2-40B4-BE49-F238E27FC236}">
                    <a16:creationId xmlns:a16="http://schemas.microsoft.com/office/drawing/2014/main" id="{4A98FCB0-3102-F54C-BD40-A49CFA58C44F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Flowchart: Connector 327">
                <a:extLst>
                  <a:ext uri="{FF2B5EF4-FFF2-40B4-BE49-F238E27FC236}">
                    <a16:creationId xmlns:a16="http://schemas.microsoft.com/office/drawing/2014/main" id="{EEC8B1E8-F9DB-5C41-9ADE-2834E0758A4F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Flowchart: Connector 328">
                <a:extLst>
                  <a:ext uri="{FF2B5EF4-FFF2-40B4-BE49-F238E27FC236}">
                    <a16:creationId xmlns:a16="http://schemas.microsoft.com/office/drawing/2014/main" id="{A1C1EEA5-B622-DC43-81D4-4B99916A8863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4" name="Flowchart: Connector 329">
                <a:extLst>
                  <a:ext uri="{FF2B5EF4-FFF2-40B4-BE49-F238E27FC236}">
                    <a16:creationId xmlns:a16="http://schemas.microsoft.com/office/drawing/2014/main" id="{B5D174F9-FA0E-6741-A2E4-1B6CBCF2C2DA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Flowchart: Connector 330">
                <a:extLst>
                  <a:ext uri="{FF2B5EF4-FFF2-40B4-BE49-F238E27FC236}">
                    <a16:creationId xmlns:a16="http://schemas.microsoft.com/office/drawing/2014/main" id="{B8B895F5-9A5E-9946-8A2A-ED843543A333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Flowchart: Connector 331">
                <a:extLst>
                  <a:ext uri="{FF2B5EF4-FFF2-40B4-BE49-F238E27FC236}">
                    <a16:creationId xmlns:a16="http://schemas.microsoft.com/office/drawing/2014/main" id="{3CD88223-1ECC-B94A-BC00-8828FFB19ED7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Flowchart: Connector 332">
                <a:extLst>
                  <a:ext uri="{FF2B5EF4-FFF2-40B4-BE49-F238E27FC236}">
                    <a16:creationId xmlns:a16="http://schemas.microsoft.com/office/drawing/2014/main" id="{1526F88F-4F1C-C84B-9147-FD849BBD8D4E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Flowchart: Connector 333">
                <a:extLst>
                  <a:ext uri="{FF2B5EF4-FFF2-40B4-BE49-F238E27FC236}">
                    <a16:creationId xmlns:a16="http://schemas.microsoft.com/office/drawing/2014/main" id="{4831205E-9B2F-E340-BB39-A8D90A57C14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551D930D-28ED-DC40-BDEA-0F22AD6FA6EB}"/>
                </a:ext>
              </a:extLst>
            </p:cNvPr>
            <p:cNvGrpSpPr/>
            <p:nvPr/>
          </p:nvGrpSpPr>
          <p:grpSpPr>
            <a:xfrm>
              <a:off x="2814214" y="4229065"/>
              <a:ext cx="393217" cy="217731"/>
              <a:chOff x="642104" y="6018949"/>
              <a:chExt cx="393217" cy="217731"/>
            </a:xfrm>
          </p:grpSpPr>
          <p:sp>
            <p:nvSpPr>
              <p:cNvPr id="195" name="Flowchart: Connector 335">
                <a:extLst>
                  <a:ext uri="{FF2B5EF4-FFF2-40B4-BE49-F238E27FC236}">
                    <a16:creationId xmlns:a16="http://schemas.microsoft.com/office/drawing/2014/main" id="{1C0F0327-506A-894A-A117-05EB45BD277B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Flowchart: Connector 336">
                <a:extLst>
                  <a:ext uri="{FF2B5EF4-FFF2-40B4-BE49-F238E27FC236}">
                    <a16:creationId xmlns:a16="http://schemas.microsoft.com/office/drawing/2014/main" id="{A7E756EC-C330-E146-B214-5A2A1080C812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Flowchart: Connector 337">
                <a:extLst>
                  <a:ext uri="{FF2B5EF4-FFF2-40B4-BE49-F238E27FC236}">
                    <a16:creationId xmlns:a16="http://schemas.microsoft.com/office/drawing/2014/main" id="{EEA1441F-37E2-8C4A-BBC5-5E5D3310A4D5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Flowchart: Connector 338">
                <a:extLst>
                  <a:ext uri="{FF2B5EF4-FFF2-40B4-BE49-F238E27FC236}">
                    <a16:creationId xmlns:a16="http://schemas.microsoft.com/office/drawing/2014/main" id="{F07AE250-8110-FA4C-9445-93F0898A26D9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Flowchart: Connector 339">
                <a:extLst>
                  <a:ext uri="{FF2B5EF4-FFF2-40B4-BE49-F238E27FC236}">
                    <a16:creationId xmlns:a16="http://schemas.microsoft.com/office/drawing/2014/main" id="{B87368DE-1684-094F-96F8-9E3B929DE3FF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Flowchart: Connector 340">
                <a:extLst>
                  <a:ext uri="{FF2B5EF4-FFF2-40B4-BE49-F238E27FC236}">
                    <a16:creationId xmlns:a16="http://schemas.microsoft.com/office/drawing/2014/main" id="{83010FE6-434D-994C-AF59-BBF1CBFD1496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Flowchart: Connector 341">
                <a:extLst>
                  <a:ext uri="{FF2B5EF4-FFF2-40B4-BE49-F238E27FC236}">
                    <a16:creationId xmlns:a16="http://schemas.microsoft.com/office/drawing/2014/main" id="{B7AA1DEC-CCD5-1A40-84EE-7D7846363CBA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lowchart: Connector 342">
                <a:extLst>
                  <a:ext uri="{FF2B5EF4-FFF2-40B4-BE49-F238E27FC236}">
                    <a16:creationId xmlns:a16="http://schemas.microsoft.com/office/drawing/2014/main" id="{31B0EE6C-2440-D34E-81ED-ACA4FF13109E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Flowchart: Connector 343">
                <a:extLst>
                  <a:ext uri="{FF2B5EF4-FFF2-40B4-BE49-F238E27FC236}">
                    <a16:creationId xmlns:a16="http://schemas.microsoft.com/office/drawing/2014/main" id="{EF55A7ED-4959-5246-8B4D-85971A6C2E1D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" name="Flowchart: Connector 344">
                <a:extLst>
                  <a:ext uri="{FF2B5EF4-FFF2-40B4-BE49-F238E27FC236}">
                    <a16:creationId xmlns:a16="http://schemas.microsoft.com/office/drawing/2014/main" id="{E99A5F14-71B5-524D-8993-80C45F138BD8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lowchart: Connector 345">
                <a:extLst>
                  <a:ext uri="{FF2B5EF4-FFF2-40B4-BE49-F238E27FC236}">
                    <a16:creationId xmlns:a16="http://schemas.microsoft.com/office/drawing/2014/main" id="{CB8B7D84-8373-864E-BFCE-DC6A774EBEE5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Flowchart: Connector 346">
                <a:extLst>
                  <a:ext uri="{FF2B5EF4-FFF2-40B4-BE49-F238E27FC236}">
                    <a16:creationId xmlns:a16="http://schemas.microsoft.com/office/drawing/2014/main" id="{AABFC561-1214-354F-A0E2-7E7A9BD8AE44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2F27EA8-9DAA-6B46-9B55-6D43E80690E9}"/>
                </a:ext>
              </a:extLst>
            </p:cNvPr>
            <p:cNvGrpSpPr/>
            <p:nvPr/>
          </p:nvGrpSpPr>
          <p:grpSpPr>
            <a:xfrm>
              <a:off x="3497212" y="4214411"/>
              <a:ext cx="393217" cy="217731"/>
              <a:chOff x="642104" y="6018949"/>
              <a:chExt cx="393217" cy="217731"/>
            </a:xfrm>
          </p:grpSpPr>
          <p:sp>
            <p:nvSpPr>
              <p:cNvPr id="183" name="Flowchart: Connector 348">
                <a:extLst>
                  <a:ext uri="{FF2B5EF4-FFF2-40B4-BE49-F238E27FC236}">
                    <a16:creationId xmlns:a16="http://schemas.microsoft.com/office/drawing/2014/main" id="{6E29419D-35E2-7C46-BA93-CD842F67BE96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Flowchart: Connector 349">
                <a:extLst>
                  <a:ext uri="{FF2B5EF4-FFF2-40B4-BE49-F238E27FC236}">
                    <a16:creationId xmlns:a16="http://schemas.microsoft.com/office/drawing/2014/main" id="{98FBB761-8AB8-D847-B0E8-5A1F9E3C774E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Flowchart: Connector 350">
                <a:extLst>
                  <a:ext uri="{FF2B5EF4-FFF2-40B4-BE49-F238E27FC236}">
                    <a16:creationId xmlns:a16="http://schemas.microsoft.com/office/drawing/2014/main" id="{5BCBE98E-1F04-E148-9A14-DB0B7AFBA967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Flowchart: Connector 351">
                <a:extLst>
                  <a:ext uri="{FF2B5EF4-FFF2-40B4-BE49-F238E27FC236}">
                    <a16:creationId xmlns:a16="http://schemas.microsoft.com/office/drawing/2014/main" id="{6EC08B40-AA16-7941-93F7-822CC0A3EBFC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Flowchart: Connector 352">
                <a:extLst>
                  <a:ext uri="{FF2B5EF4-FFF2-40B4-BE49-F238E27FC236}">
                    <a16:creationId xmlns:a16="http://schemas.microsoft.com/office/drawing/2014/main" id="{0078390D-4327-7B4D-9C60-80F4DFE6FE6A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Flowchart: Connector 353">
                <a:extLst>
                  <a:ext uri="{FF2B5EF4-FFF2-40B4-BE49-F238E27FC236}">
                    <a16:creationId xmlns:a16="http://schemas.microsoft.com/office/drawing/2014/main" id="{19B37AE6-5093-8D49-8F5A-C944C750B0CF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Flowchart: Connector 354">
                <a:extLst>
                  <a:ext uri="{FF2B5EF4-FFF2-40B4-BE49-F238E27FC236}">
                    <a16:creationId xmlns:a16="http://schemas.microsoft.com/office/drawing/2014/main" id="{06356A4F-0552-5C4C-A615-4450BE35B72B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Flowchart: Connector 355">
                <a:extLst>
                  <a:ext uri="{FF2B5EF4-FFF2-40B4-BE49-F238E27FC236}">
                    <a16:creationId xmlns:a16="http://schemas.microsoft.com/office/drawing/2014/main" id="{DBD29E3B-8C72-9F4F-A365-10717CE29359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Flowchart: Connector 356">
                <a:extLst>
                  <a:ext uri="{FF2B5EF4-FFF2-40B4-BE49-F238E27FC236}">
                    <a16:creationId xmlns:a16="http://schemas.microsoft.com/office/drawing/2014/main" id="{E6395BE7-2294-C045-B480-125F2B0C5E94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Flowchart: Connector 357">
                <a:extLst>
                  <a:ext uri="{FF2B5EF4-FFF2-40B4-BE49-F238E27FC236}">
                    <a16:creationId xmlns:a16="http://schemas.microsoft.com/office/drawing/2014/main" id="{C8A9EED4-FADC-E54A-B41B-B0C66B622140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Flowchart: Connector 358">
                <a:extLst>
                  <a:ext uri="{FF2B5EF4-FFF2-40B4-BE49-F238E27FC236}">
                    <a16:creationId xmlns:a16="http://schemas.microsoft.com/office/drawing/2014/main" id="{A16C44BF-304F-A74C-8AE8-CF9AC43782CD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Flowchart: Connector 359">
                <a:extLst>
                  <a:ext uri="{FF2B5EF4-FFF2-40B4-BE49-F238E27FC236}">
                    <a16:creationId xmlns:a16="http://schemas.microsoft.com/office/drawing/2014/main" id="{2913E5F1-F0AB-F84E-BFC6-6252A5E4A99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BA09B7C-4DA2-F847-B195-070454195FBF}"/>
                </a:ext>
              </a:extLst>
            </p:cNvPr>
            <p:cNvGrpSpPr/>
            <p:nvPr/>
          </p:nvGrpSpPr>
          <p:grpSpPr>
            <a:xfrm>
              <a:off x="4179917" y="4210259"/>
              <a:ext cx="393217" cy="217731"/>
              <a:chOff x="642104" y="6018949"/>
              <a:chExt cx="393217" cy="217731"/>
            </a:xfrm>
          </p:grpSpPr>
          <p:sp>
            <p:nvSpPr>
              <p:cNvPr id="171" name="Flowchart: Connector 361">
                <a:extLst>
                  <a:ext uri="{FF2B5EF4-FFF2-40B4-BE49-F238E27FC236}">
                    <a16:creationId xmlns:a16="http://schemas.microsoft.com/office/drawing/2014/main" id="{9092C26E-33D9-3B42-A39A-4B018DBCCB5F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Flowchart: Connector 362">
                <a:extLst>
                  <a:ext uri="{FF2B5EF4-FFF2-40B4-BE49-F238E27FC236}">
                    <a16:creationId xmlns:a16="http://schemas.microsoft.com/office/drawing/2014/main" id="{C27537DB-8846-B744-B6E8-FD97917155FF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Flowchart: Connector 363">
                <a:extLst>
                  <a:ext uri="{FF2B5EF4-FFF2-40B4-BE49-F238E27FC236}">
                    <a16:creationId xmlns:a16="http://schemas.microsoft.com/office/drawing/2014/main" id="{5AA74932-799F-254B-BD01-5F8329543F89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Flowchart: Connector 364">
                <a:extLst>
                  <a:ext uri="{FF2B5EF4-FFF2-40B4-BE49-F238E27FC236}">
                    <a16:creationId xmlns:a16="http://schemas.microsoft.com/office/drawing/2014/main" id="{1B52C17A-A69B-884A-AD25-AE8062FB25F2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Flowchart: Connector 365">
                <a:extLst>
                  <a:ext uri="{FF2B5EF4-FFF2-40B4-BE49-F238E27FC236}">
                    <a16:creationId xmlns:a16="http://schemas.microsoft.com/office/drawing/2014/main" id="{C763FE98-8A09-2D46-B53D-D39CA744A3B8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Flowchart: Connector 366">
                <a:extLst>
                  <a:ext uri="{FF2B5EF4-FFF2-40B4-BE49-F238E27FC236}">
                    <a16:creationId xmlns:a16="http://schemas.microsoft.com/office/drawing/2014/main" id="{EBA76756-A07A-4749-844C-4CBE5C46BF33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Flowchart: Connector 367">
                <a:extLst>
                  <a:ext uri="{FF2B5EF4-FFF2-40B4-BE49-F238E27FC236}">
                    <a16:creationId xmlns:a16="http://schemas.microsoft.com/office/drawing/2014/main" id="{A1D25F7A-AD0F-8744-B64E-C873704FEAF5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Flowchart: Connector 368">
                <a:extLst>
                  <a:ext uri="{FF2B5EF4-FFF2-40B4-BE49-F238E27FC236}">
                    <a16:creationId xmlns:a16="http://schemas.microsoft.com/office/drawing/2014/main" id="{42DFBB5F-FE68-7E4C-A389-62FE5BAE958E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Flowchart: Connector 369">
                <a:extLst>
                  <a:ext uri="{FF2B5EF4-FFF2-40B4-BE49-F238E27FC236}">
                    <a16:creationId xmlns:a16="http://schemas.microsoft.com/office/drawing/2014/main" id="{812C1B01-4079-0C4D-B68E-D21868F45ED5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Flowchart: Connector 370">
                <a:extLst>
                  <a:ext uri="{FF2B5EF4-FFF2-40B4-BE49-F238E27FC236}">
                    <a16:creationId xmlns:a16="http://schemas.microsoft.com/office/drawing/2014/main" id="{74861B24-5759-D44A-9055-BBBAA45BEC0F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Flowchart: Connector 371">
                <a:extLst>
                  <a:ext uri="{FF2B5EF4-FFF2-40B4-BE49-F238E27FC236}">
                    <a16:creationId xmlns:a16="http://schemas.microsoft.com/office/drawing/2014/main" id="{531BDF75-E8B2-F943-BCC0-840883BDE9C6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Flowchart: Connector 372">
                <a:extLst>
                  <a:ext uri="{FF2B5EF4-FFF2-40B4-BE49-F238E27FC236}">
                    <a16:creationId xmlns:a16="http://schemas.microsoft.com/office/drawing/2014/main" id="{D31668C2-CDE2-4C4E-922B-B63CF014647E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54CFA31-2304-4542-8ADA-C72F0AEC7CCF}"/>
              </a:ext>
            </a:extLst>
          </p:cNvPr>
          <p:cNvGrpSpPr/>
          <p:nvPr/>
        </p:nvGrpSpPr>
        <p:grpSpPr>
          <a:xfrm>
            <a:off x="3800124" y="5523330"/>
            <a:ext cx="4374650" cy="234973"/>
            <a:chOff x="800842" y="5008323"/>
            <a:chExt cx="4374650" cy="234973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C7BC3FD4-146A-FD49-AA62-B3F9D8A1179C}"/>
                </a:ext>
              </a:extLst>
            </p:cNvPr>
            <p:cNvGrpSpPr/>
            <p:nvPr/>
          </p:nvGrpSpPr>
          <p:grpSpPr>
            <a:xfrm>
              <a:off x="800842" y="5019214"/>
              <a:ext cx="393217" cy="217731"/>
              <a:chOff x="642104" y="6018949"/>
              <a:chExt cx="393217" cy="217731"/>
            </a:xfrm>
          </p:grpSpPr>
          <p:sp>
            <p:nvSpPr>
              <p:cNvPr id="311" name="Flowchart: Connector 190">
                <a:extLst>
                  <a:ext uri="{FF2B5EF4-FFF2-40B4-BE49-F238E27FC236}">
                    <a16:creationId xmlns:a16="http://schemas.microsoft.com/office/drawing/2014/main" id="{681B48E9-6F53-2B4D-A564-845D3D0CC9DB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Flowchart: Connector 237">
                <a:extLst>
                  <a:ext uri="{FF2B5EF4-FFF2-40B4-BE49-F238E27FC236}">
                    <a16:creationId xmlns:a16="http://schemas.microsoft.com/office/drawing/2014/main" id="{56DAAF90-CB1F-7E47-A6BA-166F415550E7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3" name="Flowchart: Connector 238">
                <a:extLst>
                  <a:ext uri="{FF2B5EF4-FFF2-40B4-BE49-F238E27FC236}">
                    <a16:creationId xmlns:a16="http://schemas.microsoft.com/office/drawing/2014/main" id="{746B3AD7-AB2F-A544-A3A3-448FA18D3006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Flowchart: Connector 247">
                <a:extLst>
                  <a:ext uri="{FF2B5EF4-FFF2-40B4-BE49-F238E27FC236}">
                    <a16:creationId xmlns:a16="http://schemas.microsoft.com/office/drawing/2014/main" id="{ED8C586D-0CFD-B844-B3A9-5786F429A79F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Flowchart: Connector 248">
                <a:extLst>
                  <a:ext uri="{FF2B5EF4-FFF2-40B4-BE49-F238E27FC236}">
                    <a16:creationId xmlns:a16="http://schemas.microsoft.com/office/drawing/2014/main" id="{C2018224-6041-E947-872D-3264068F8B7E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6" name="Flowchart: Connector 249">
                <a:extLst>
                  <a:ext uri="{FF2B5EF4-FFF2-40B4-BE49-F238E27FC236}">
                    <a16:creationId xmlns:a16="http://schemas.microsoft.com/office/drawing/2014/main" id="{18699804-8F39-DB47-9378-700585AEBC70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7" name="Flowchart: Connector 250">
                <a:extLst>
                  <a:ext uri="{FF2B5EF4-FFF2-40B4-BE49-F238E27FC236}">
                    <a16:creationId xmlns:a16="http://schemas.microsoft.com/office/drawing/2014/main" id="{805F91D7-7320-4B4E-AD7C-60E778F2724A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Flowchart: Connector 251">
                <a:extLst>
                  <a:ext uri="{FF2B5EF4-FFF2-40B4-BE49-F238E27FC236}">
                    <a16:creationId xmlns:a16="http://schemas.microsoft.com/office/drawing/2014/main" id="{7ED5FC91-A66E-6E42-B755-5B7CB7DEE33F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Flowchart: Connector 252">
                <a:extLst>
                  <a:ext uri="{FF2B5EF4-FFF2-40B4-BE49-F238E27FC236}">
                    <a16:creationId xmlns:a16="http://schemas.microsoft.com/office/drawing/2014/main" id="{FCF8D64D-2B80-854F-9BA9-828B886DBA0C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0" name="Flowchart: Connector 253">
                <a:extLst>
                  <a:ext uri="{FF2B5EF4-FFF2-40B4-BE49-F238E27FC236}">
                    <a16:creationId xmlns:a16="http://schemas.microsoft.com/office/drawing/2014/main" id="{46FDEEF0-487B-9F47-B564-749C8C19BD2F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1" name="Flowchart: Connector 254">
                <a:extLst>
                  <a:ext uri="{FF2B5EF4-FFF2-40B4-BE49-F238E27FC236}">
                    <a16:creationId xmlns:a16="http://schemas.microsoft.com/office/drawing/2014/main" id="{82667A0A-83D2-D849-B952-7139AC9DD36B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2" name="Flowchart: Connector 255">
                <a:extLst>
                  <a:ext uri="{FF2B5EF4-FFF2-40B4-BE49-F238E27FC236}">
                    <a16:creationId xmlns:a16="http://schemas.microsoft.com/office/drawing/2014/main" id="{94200F97-AFA8-AE42-9EFA-77E762F8D8D3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E8255E7D-DE6F-0D41-AAC0-E8946425F877}"/>
                </a:ext>
              </a:extLst>
            </p:cNvPr>
            <p:cNvGrpSpPr/>
            <p:nvPr/>
          </p:nvGrpSpPr>
          <p:grpSpPr>
            <a:xfrm>
              <a:off x="1437398" y="5019038"/>
              <a:ext cx="393217" cy="217731"/>
              <a:chOff x="642104" y="6018949"/>
              <a:chExt cx="393217" cy="217731"/>
            </a:xfrm>
          </p:grpSpPr>
          <p:sp>
            <p:nvSpPr>
              <p:cNvPr id="299" name="Flowchart: Connector 257">
                <a:extLst>
                  <a:ext uri="{FF2B5EF4-FFF2-40B4-BE49-F238E27FC236}">
                    <a16:creationId xmlns:a16="http://schemas.microsoft.com/office/drawing/2014/main" id="{8E57A851-D4BB-894F-AD1B-269EF969F021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Flowchart: Connector 258">
                <a:extLst>
                  <a:ext uri="{FF2B5EF4-FFF2-40B4-BE49-F238E27FC236}">
                    <a16:creationId xmlns:a16="http://schemas.microsoft.com/office/drawing/2014/main" id="{6A4D9215-3868-CB41-AFF0-B34BAE1BB1E9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Flowchart: Connector 259">
                <a:extLst>
                  <a:ext uri="{FF2B5EF4-FFF2-40B4-BE49-F238E27FC236}">
                    <a16:creationId xmlns:a16="http://schemas.microsoft.com/office/drawing/2014/main" id="{9A0F2DCF-75A4-8F41-8CE2-6B4B4502C61B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2" name="Flowchart: Connector 260">
                <a:extLst>
                  <a:ext uri="{FF2B5EF4-FFF2-40B4-BE49-F238E27FC236}">
                    <a16:creationId xmlns:a16="http://schemas.microsoft.com/office/drawing/2014/main" id="{C9C0ADD3-803F-BB4A-A49D-F07C12AD7AC6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3" name="Flowchart: Connector 261">
                <a:extLst>
                  <a:ext uri="{FF2B5EF4-FFF2-40B4-BE49-F238E27FC236}">
                    <a16:creationId xmlns:a16="http://schemas.microsoft.com/office/drawing/2014/main" id="{E30B2149-98E8-464C-8826-E5D22AF1CC4D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Flowchart: Connector 262">
                <a:extLst>
                  <a:ext uri="{FF2B5EF4-FFF2-40B4-BE49-F238E27FC236}">
                    <a16:creationId xmlns:a16="http://schemas.microsoft.com/office/drawing/2014/main" id="{20B9E4B1-628E-7544-80E8-D57EA7DBB0A2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5" name="Flowchart: Connector 263">
                <a:extLst>
                  <a:ext uri="{FF2B5EF4-FFF2-40B4-BE49-F238E27FC236}">
                    <a16:creationId xmlns:a16="http://schemas.microsoft.com/office/drawing/2014/main" id="{DC4BEEDF-4D48-A544-83B9-C152150516A7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6" name="Flowchart: Connector 264">
                <a:extLst>
                  <a:ext uri="{FF2B5EF4-FFF2-40B4-BE49-F238E27FC236}">
                    <a16:creationId xmlns:a16="http://schemas.microsoft.com/office/drawing/2014/main" id="{4733B5C9-DE9E-C848-87EC-B24097C27AF4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Flowchart: Connector 265">
                <a:extLst>
                  <a:ext uri="{FF2B5EF4-FFF2-40B4-BE49-F238E27FC236}">
                    <a16:creationId xmlns:a16="http://schemas.microsoft.com/office/drawing/2014/main" id="{0F9CE857-705F-A44F-9D92-0EB4206DBC16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8" name="Flowchart: Connector 266">
                <a:extLst>
                  <a:ext uri="{FF2B5EF4-FFF2-40B4-BE49-F238E27FC236}">
                    <a16:creationId xmlns:a16="http://schemas.microsoft.com/office/drawing/2014/main" id="{3B9AC926-ED21-714F-AEDE-7FF08ACBF46E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9" name="Flowchart: Connector 267">
                <a:extLst>
                  <a:ext uri="{FF2B5EF4-FFF2-40B4-BE49-F238E27FC236}">
                    <a16:creationId xmlns:a16="http://schemas.microsoft.com/office/drawing/2014/main" id="{11FCADBA-29A9-A046-8724-555656185D0B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0" name="Flowchart: Connector 268">
                <a:extLst>
                  <a:ext uri="{FF2B5EF4-FFF2-40B4-BE49-F238E27FC236}">
                    <a16:creationId xmlns:a16="http://schemas.microsoft.com/office/drawing/2014/main" id="{24F94440-00D7-9540-AE74-990F732C9A6E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1200E6DC-22E9-D04E-8613-C2C115E651D9}"/>
                </a:ext>
              </a:extLst>
            </p:cNvPr>
            <p:cNvGrpSpPr/>
            <p:nvPr/>
          </p:nvGrpSpPr>
          <p:grpSpPr>
            <a:xfrm>
              <a:off x="2718406" y="5025565"/>
              <a:ext cx="393217" cy="217731"/>
              <a:chOff x="642104" y="6018949"/>
              <a:chExt cx="393217" cy="217731"/>
            </a:xfrm>
          </p:grpSpPr>
          <p:sp>
            <p:nvSpPr>
              <p:cNvPr id="287" name="Flowchart: Connector 283">
                <a:extLst>
                  <a:ext uri="{FF2B5EF4-FFF2-40B4-BE49-F238E27FC236}">
                    <a16:creationId xmlns:a16="http://schemas.microsoft.com/office/drawing/2014/main" id="{283D24C3-7BC3-1642-8153-1B919B82ED43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Flowchart: Connector 284">
                <a:extLst>
                  <a:ext uri="{FF2B5EF4-FFF2-40B4-BE49-F238E27FC236}">
                    <a16:creationId xmlns:a16="http://schemas.microsoft.com/office/drawing/2014/main" id="{6162846F-6965-D14B-BF91-99529EDDB97D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Flowchart: Connector 285">
                <a:extLst>
                  <a:ext uri="{FF2B5EF4-FFF2-40B4-BE49-F238E27FC236}">
                    <a16:creationId xmlns:a16="http://schemas.microsoft.com/office/drawing/2014/main" id="{78F0F440-C18A-F34F-96B4-47F50631B89B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0" name="Flowchart: Connector 286">
                <a:extLst>
                  <a:ext uri="{FF2B5EF4-FFF2-40B4-BE49-F238E27FC236}">
                    <a16:creationId xmlns:a16="http://schemas.microsoft.com/office/drawing/2014/main" id="{8C0E19E5-1D2D-654C-8139-2BC3A80082E5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1" name="Flowchart: Connector 287">
                <a:extLst>
                  <a:ext uri="{FF2B5EF4-FFF2-40B4-BE49-F238E27FC236}">
                    <a16:creationId xmlns:a16="http://schemas.microsoft.com/office/drawing/2014/main" id="{89CDC25B-B607-364E-AFA6-81A62589D67D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Flowchart: Connector 288">
                <a:extLst>
                  <a:ext uri="{FF2B5EF4-FFF2-40B4-BE49-F238E27FC236}">
                    <a16:creationId xmlns:a16="http://schemas.microsoft.com/office/drawing/2014/main" id="{09AC84B2-CD5C-D440-92D3-CBD859B538BB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3" name="Flowchart: Connector 289">
                <a:extLst>
                  <a:ext uri="{FF2B5EF4-FFF2-40B4-BE49-F238E27FC236}">
                    <a16:creationId xmlns:a16="http://schemas.microsoft.com/office/drawing/2014/main" id="{044B7E4C-7591-134C-8E5D-4E7F6281C542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4" name="Flowchart: Connector 290">
                <a:extLst>
                  <a:ext uri="{FF2B5EF4-FFF2-40B4-BE49-F238E27FC236}">
                    <a16:creationId xmlns:a16="http://schemas.microsoft.com/office/drawing/2014/main" id="{CB6170BB-DCEA-FF46-8C5E-4C510F1FACE7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Flowchart: Connector 291">
                <a:extLst>
                  <a:ext uri="{FF2B5EF4-FFF2-40B4-BE49-F238E27FC236}">
                    <a16:creationId xmlns:a16="http://schemas.microsoft.com/office/drawing/2014/main" id="{FA3E2988-69A4-0146-9F73-AA26B1F2F7EF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Flowchart: Connector 292">
                <a:extLst>
                  <a:ext uri="{FF2B5EF4-FFF2-40B4-BE49-F238E27FC236}">
                    <a16:creationId xmlns:a16="http://schemas.microsoft.com/office/drawing/2014/main" id="{4A978982-63CA-6043-9EC4-B23DD3813B20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Flowchart: Connector 293">
                <a:extLst>
                  <a:ext uri="{FF2B5EF4-FFF2-40B4-BE49-F238E27FC236}">
                    <a16:creationId xmlns:a16="http://schemas.microsoft.com/office/drawing/2014/main" id="{0B37247A-B24E-0249-85B8-7807213B3AA7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Flowchart: Connector 294">
                <a:extLst>
                  <a:ext uri="{FF2B5EF4-FFF2-40B4-BE49-F238E27FC236}">
                    <a16:creationId xmlns:a16="http://schemas.microsoft.com/office/drawing/2014/main" id="{E131AB9A-8145-AC4C-A04E-68AF0E6405F1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63F0229-20CC-9348-B330-374152CD477C}"/>
                </a:ext>
              </a:extLst>
            </p:cNvPr>
            <p:cNvGrpSpPr/>
            <p:nvPr/>
          </p:nvGrpSpPr>
          <p:grpSpPr>
            <a:xfrm>
              <a:off x="3409973" y="5008323"/>
              <a:ext cx="393217" cy="217731"/>
              <a:chOff x="642104" y="6018949"/>
              <a:chExt cx="393217" cy="217731"/>
            </a:xfrm>
          </p:grpSpPr>
          <p:sp>
            <p:nvSpPr>
              <p:cNvPr id="275" name="Flowchart: Connector 296">
                <a:extLst>
                  <a:ext uri="{FF2B5EF4-FFF2-40B4-BE49-F238E27FC236}">
                    <a16:creationId xmlns:a16="http://schemas.microsoft.com/office/drawing/2014/main" id="{C5368A6E-BFE3-6B4C-893C-AFC0F9E0811F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Flowchart: Connector 297">
                <a:extLst>
                  <a:ext uri="{FF2B5EF4-FFF2-40B4-BE49-F238E27FC236}">
                    <a16:creationId xmlns:a16="http://schemas.microsoft.com/office/drawing/2014/main" id="{7E637336-B5A5-784A-A44F-B0B5B8137137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7" name="Flowchart: Connector 298">
                <a:extLst>
                  <a:ext uri="{FF2B5EF4-FFF2-40B4-BE49-F238E27FC236}">
                    <a16:creationId xmlns:a16="http://schemas.microsoft.com/office/drawing/2014/main" id="{3D21CD7A-A9F2-6C41-A816-2D8C09EFCC9D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8" name="Flowchart: Connector 299">
                <a:extLst>
                  <a:ext uri="{FF2B5EF4-FFF2-40B4-BE49-F238E27FC236}">
                    <a16:creationId xmlns:a16="http://schemas.microsoft.com/office/drawing/2014/main" id="{BF2C644B-F2C1-6847-B2D9-57329C828D61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Flowchart: Connector 300">
                <a:extLst>
                  <a:ext uri="{FF2B5EF4-FFF2-40B4-BE49-F238E27FC236}">
                    <a16:creationId xmlns:a16="http://schemas.microsoft.com/office/drawing/2014/main" id="{F030C93E-F1E9-1C4C-AA91-AB8CEBBBD559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0" name="Flowchart: Connector 301">
                <a:extLst>
                  <a:ext uri="{FF2B5EF4-FFF2-40B4-BE49-F238E27FC236}">
                    <a16:creationId xmlns:a16="http://schemas.microsoft.com/office/drawing/2014/main" id="{D97C4DC7-76F6-2042-B1A1-D06346A1F8FA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Flowchart: Connector 302">
                <a:extLst>
                  <a:ext uri="{FF2B5EF4-FFF2-40B4-BE49-F238E27FC236}">
                    <a16:creationId xmlns:a16="http://schemas.microsoft.com/office/drawing/2014/main" id="{001E4990-4088-B546-88C4-D3254CA20F62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Connector 303">
                <a:extLst>
                  <a:ext uri="{FF2B5EF4-FFF2-40B4-BE49-F238E27FC236}">
                    <a16:creationId xmlns:a16="http://schemas.microsoft.com/office/drawing/2014/main" id="{FE972B3E-703B-6C41-B63D-4BDC03C1BB84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3" name="Flowchart: Connector 304">
                <a:extLst>
                  <a:ext uri="{FF2B5EF4-FFF2-40B4-BE49-F238E27FC236}">
                    <a16:creationId xmlns:a16="http://schemas.microsoft.com/office/drawing/2014/main" id="{53F2685E-2373-CB42-BEBA-500606E2A3B7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4" name="Flowchart: Connector 305">
                <a:extLst>
                  <a:ext uri="{FF2B5EF4-FFF2-40B4-BE49-F238E27FC236}">
                    <a16:creationId xmlns:a16="http://schemas.microsoft.com/office/drawing/2014/main" id="{4D9848F2-0293-1A44-9D1B-5D86A24FF486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5" name="Flowchart: Connector 306">
                <a:extLst>
                  <a:ext uri="{FF2B5EF4-FFF2-40B4-BE49-F238E27FC236}">
                    <a16:creationId xmlns:a16="http://schemas.microsoft.com/office/drawing/2014/main" id="{01D8161D-7144-0140-9982-2B76CB7A029C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6" name="Flowchart: Connector 307">
                <a:extLst>
                  <a:ext uri="{FF2B5EF4-FFF2-40B4-BE49-F238E27FC236}">
                    <a16:creationId xmlns:a16="http://schemas.microsoft.com/office/drawing/2014/main" id="{ACA439CD-3D32-034D-8A62-1BA53633E430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4DC3C538-28D6-BF41-95DB-57071AE87A03}"/>
                </a:ext>
              </a:extLst>
            </p:cNvPr>
            <p:cNvGrpSpPr/>
            <p:nvPr/>
          </p:nvGrpSpPr>
          <p:grpSpPr>
            <a:xfrm>
              <a:off x="4089233" y="5020810"/>
              <a:ext cx="393217" cy="217731"/>
              <a:chOff x="642104" y="6018949"/>
              <a:chExt cx="393217" cy="217731"/>
            </a:xfrm>
          </p:grpSpPr>
          <p:sp>
            <p:nvSpPr>
              <p:cNvPr id="263" name="Flowchart: Connector 374">
                <a:extLst>
                  <a:ext uri="{FF2B5EF4-FFF2-40B4-BE49-F238E27FC236}">
                    <a16:creationId xmlns:a16="http://schemas.microsoft.com/office/drawing/2014/main" id="{7B1693AF-3F5D-F943-86FE-BDD8C1C388C4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4" name="Flowchart: Connector 375">
                <a:extLst>
                  <a:ext uri="{FF2B5EF4-FFF2-40B4-BE49-F238E27FC236}">
                    <a16:creationId xmlns:a16="http://schemas.microsoft.com/office/drawing/2014/main" id="{6A092C61-F60D-064D-9522-5EA0F4DE8381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Flowchart: Connector 376">
                <a:extLst>
                  <a:ext uri="{FF2B5EF4-FFF2-40B4-BE49-F238E27FC236}">
                    <a16:creationId xmlns:a16="http://schemas.microsoft.com/office/drawing/2014/main" id="{C3F35698-B2E4-0A4E-BB6B-CEBD57C55652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Flowchart: Connector 377">
                <a:extLst>
                  <a:ext uri="{FF2B5EF4-FFF2-40B4-BE49-F238E27FC236}">
                    <a16:creationId xmlns:a16="http://schemas.microsoft.com/office/drawing/2014/main" id="{63DAFD93-FFEF-B443-9C12-BAB6CFC5CBF0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Flowchart: Connector 378">
                <a:extLst>
                  <a:ext uri="{FF2B5EF4-FFF2-40B4-BE49-F238E27FC236}">
                    <a16:creationId xmlns:a16="http://schemas.microsoft.com/office/drawing/2014/main" id="{71C6FDBB-0D34-2B49-8863-C1160DA4D099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Flowchart: Connector 379">
                <a:extLst>
                  <a:ext uri="{FF2B5EF4-FFF2-40B4-BE49-F238E27FC236}">
                    <a16:creationId xmlns:a16="http://schemas.microsoft.com/office/drawing/2014/main" id="{7141B010-10E5-AC44-9D71-B7BD3F354DDF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Flowchart: Connector 380">
                <a:extLst>
                  <a:ext uri="{FF2B5EF4-FFF2-40B4-BE49-F238E27FC236}">
                    <a16:creationId xmlns:a16="http://schemas.microsoft.com/office/drawing/2014/main" id="{5F0EC368-2ACC-9B48-8DC2-3F9D9C246AF1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0" name="Flowchart: Connector 381">
                <a:extLst>
                  <a:ext uri="{FF2B5EF4-FFF2-40B4-BE49-F238E27FC236}">
                    <a16:creationId xmlns:a16="http://schemas.microsoft.com/office/drawing/2014/main" id="{F26B8DB2-9C6A-D54C-8B93-587759E6B213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1" name="Flowchart: Connector 382">
                <a:extLst>
                  <a:ext uri="{FF2B5EF4-FFF2-40B4-BE49-F238E27FC236}">
                    <a16:creationId xmlns:a16="http://schemas.microsoft.com/office/drawing/2014/main" id="{3E6A4308-37E0-C849-9B1C-D7366AB851ED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Flowchart: Connector 383">
                <a:extLst>
                  <a:ext uri="{FF2B5EF4-FFF2-40B4-BE49-F238E27FC236}">
                    <a16:creationId xmlns:a16="http://schemas.microsoft.com/office/drawing/2014/main" id="{DBDB90E0-6CCA-2542-9A4E-C69A7989BBC1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Flowchart: Connector 384">
                <a:extLst>
                  <a:ext uri="{FF2B5EF4-FFF2-40B4-BE49-F238E27FC236}">
                    <a16:creationId xmlns:a16="http://schemas.microsoft.com/office/drawing/2014/main" id="{AA0595BA-C5AD-EA49-9811-ACC656D79BCD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4" name="Flowchart: Connector 385">
                <a:extLst>
                  <a:ext uri="{FF2B5EF4-FFF2-40B4-BE49-F238E27FC236}">
                    <a16:creationId xmlns:a16="http://schemas.microsoft.com/office/drawing/2014/main" id="{775F185D-20F2-E946-B9EC-57342E65DAA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2F745BAA-67D0-1F4B-8471-FEA1FD4F0683}"/>
                </a:ext>
              </a:extLst>
            </p:cNvPr>
            <p:cNvGrpSpPr/>
            <p:nvPr/>
          </p:nvGrpSpPr>
          <p:grpSpPr>
            <a:xfrm>
              <a:off x="4782275" y="5008323"/>
              <a:ext cx="393217" cy="217731"/>
              <a:chOff x="642104" y="6018949"/>
              <a:chExt cx="393217" cy="217731"/>
            </a:xfrm>
          </p:grpSpPr>
          <p:sp>
            <p:nvSpPr>
              <p:cNvPr id="251" name="Flowchart: Connector 392">
                <a:extLst>
                  <a:ext uri="{FF2B5EF4-FFF2-40B4-BE49-F238E27FC236}">
                    <a16:creationId xmlns:a16="http://schemas.microsoft.com/office/drawing/2014/main" id="{3668793F-BA6A-A547-B452-EDC5F52028EE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Flowchart: Connector 393">
                <a:extLst>
                  <a:ext uri="{FF2B5EF4-FFF2-40B4-BE49-F238E27FC236}">
                    <a16:creationId xmlns:a16="http://schemas.microsoft.com/office/drawing/2014/main" id="{9FD768ED-F93A-BF49-AC8A-8641F10D3700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Flowchart: Connector 394">
                <a:extLst>
                  <a:ext uri="{FF2B5EF4-FFF2-40B4-BE49-F238E27FC236}">
                    <a16:creationId xmlns:a16="http://schemas.microsoft.com/office/drawing/2014/main" id="{53A3765C-600F-3448-B647-9D3C2F64EBA3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4" name="Flowchart: Connector 395">
                <a:extLst>
                  <a:ext uri="{FF2B5EF4-FFF2-40B4-BE49-F238E27FC236}">
                    <a16:creationId xmlns:a16="http://schemas.microsoft.com/office/drawing/2014/main" id="{319E824E-E547-BF42-B239-23009246A004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5" name="Flowchart: Connector 396">
                <a:extLst>
                  <a:ext uri="{FF2B5EF4-FFF2-40B4-BE49-F238E27FC236}">
                    <a16:creationId xmlns:a16="http://schemas.microsoft.com/office/drawing/2014/main" id="{7508E5A3-B2A6-0348-B9DF-0B207A64B425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Flowchart: Connector 397">
                <a:extLst>
                  <a:ext uri="{FF2B5EF4-FFF2-40B4-BE49-F238E27FC236}">
                    <a16:creationId xmlns:a16="http://schemas.microsoft.com/office/drawing/2014/main" id="{191B92F5-CF73-174B-A836-0F8DE7F92CAB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7" name="Flowchart: Connector 398">
                <a:extLst>
                  <a:ext uri="{FF2B5EF4-FFF2-40B4-BE49-F238E27FC236}">
                    <a16:creationId xmlns:a16="http://schemas.microsoft.com/office/drawing/2014/main" id="{4339E77C-1B5C-DE4A-8786-6241CB5254C5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lowchart: Connector 399">
                <a:extLst>
                  <a:ext uri="{FF2B5EF4-FFF2-40B4-BE49-F238E27FC236}">
                    <a16:creationId xmlns:a16="http://schemas.microsoft.com/office/drawing/2014/main" id="{44ECC225-D89A-A348-98A7-FA764D2558BE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Flowchart: Connector 400">
                <a:extLst>
                  <a:ext uri="{FF2B5EF4-FFF2-40B4-BE49-F238E27FC236}">
                    <a16:creationId xmlns:a16="http://schemas.microsoft.com/office/drawing/2014/main" id="{36CA7184-7A83-E346-8B4E-2D063D90A348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0" name="Flowchart: Connector 401">
                <a:extLst>
                  <a:ext uri="{FF2B5EF4-FFF2-40B4-BE49-F238E27FC236}">
                    <a16:creationId xmlns:a16="http://schemas.microsoft.com/office/drawing/2014/main" id="{ABFBAA17-8DAE-9B4A-8E86-4D12847BBBDB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1" name="Flowchart: Connector 402">
                <a:extLst>
                  <a:ext uri="{FF2B5EF4-FFF2-40B4-BE49-F238E27FC236}">
                    <a16:creationId xmlns:a16="http://schemas.microsoft.com/office/drawing/2014/main" id="{3535FB31-9E0D-5C41-8B4E-64E4D0279A79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Flowchart: Connector 403">
                <a:extLst>
                  <a:ext uri="{FF2B5EF4-FFF2-40B4-BE49-F238E27FC236}">
                    <a16:creationId xmlns:a16="http://schemas.microsoft.com/office/drawing/2014/main" id="{6B7CB196-E340-D048-849F-C9E4CD8E496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88A9CCD-F4EE-DE44-866C-DACA76A2C700}"/>
                </a:ext>
              </a:extLst>
            </p:cNvPr>
            <p:cNvGrpSpPr/>
            <p:nvPr/>
          </p:nvGrpSpPr>
          <p:grpSpPr>
            <a:xfrm>
              <a:off x="2066501" y="5013176"/>
              <a:ext cx="393217" cy="217731"/>
              <a:chOff x="2066501" y="5013176"/>
              <a:chExt cx="393217" cy="217731"/>
            </a:xfrm>
          </p:grpSpPr>
          <p:sp>
            <p:nvSpPr>
              <p:cNvPr id="239" name="Flowchart: Connector 583">
                <a:extLst>
                  <a:ext uri="{FF2B5EF4-FFF2-40B4-BE49-F238E27FC236}">
                    <a16:creationId xmlns:a16="http://schemas.microsoft.com/office/drawing/2014/main" id="{D75D91CA-03DA-9544-8F99-50E812BBFCD3}"/>
                  </a:ext>
                </a:extLst>
              </p:cNvPr>
              <p:cNvSpPr/>
              <p:nvPr/>
            </p:nvSpPr>
            <p:spPr>
              <a:xfrm>
                <a:off x="2069692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0" name="Flowchart: Connector 584">
                <a:extLst>
                  <a:ext uri="{FF2B5EF4-FFF2-40B4-BE49-F238E27FC236}">
                    <a16:creationId xmlns:a16="http://schemas.microsoft.com/office/drawing/2014/main" id="{B3D1128E-5566-DF4E-8166-2FBFC59CD098}"/>
                  </a:ext>
                </a:extLst>
              </p:cNvPr>
              <p:cNvSpPr/>
              <p:nvPr/>
            </p:nvSpPr>
            <p:spPr>
              <a:xfrm>
                <a:off x="2161520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Flowchart: Connector 585">
                <a:extLst>
                  <a:ext uri="{FF2B5EF4-FFF2-40B4-BE49-F238E27FC236}">
                    <a16:creationId xmlns:a16="http://schemas.microsoft.com/office/drawing/2014/main" id="{1D495E61-E1F4-6948-9B36-CD9B6448AFA9}"/>
                  </a:ext>
                </a:extLst>
              </p:cNvPr>
              <p:cNvSpPr/>
              <p:nvPr/>
            </p:nvSpPr>
            <p:spPr>
              <a:xfrm>
                <a:off x="2253348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Flowchart: Connector 586">
                <a:extLst>
                  <a:ext uri="{FF2B5EF4-FFF2-40B4-BE49-F238E27FC236}">
                    <a16:creationId xmlns:a16="http://schemas.microsoft.com/office/drawing/2014/main" id="{A4695A15-96D8-7A41-A066-5F09A345C6EC}"/>
                  </a:ext>
                </a:extLst>
              </p:cNvPr>
              <p:cNvSpPr/>
              <p:nvPr/>
            </p:nvSpPr>
            <p:spPr>
              <a:xfrm>
                <a:off x="2345177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Flowchart: Connector 587">
                <a:extLst>
                  <a:ext uri="{FF2B5EF4-FFF2-40B4-BE49-F238E27FC236}">
                    <a16:creationId xmlns:a16="http://schemas.microsoft.com/office/drawing/2014/main" id="{0643F599-890D-D24B-8FB1-C4B6CF27D8D8}"/>
                  </a:ext>
                </a:extLst>
              </p:cNvPr>
              <p:cNvSpPr/>
              <p:nvPr/>
            </p:nvSpPr>
            <p:spPr>
              <a:xfrm>
                <a:off x="2119797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Flowchart: Connector 588">
                <a:extLst>
                  <a:ext uri="{FF2B5EF4-FFF2-40B4-BE49-F238E27FC236}">
                    <a16:creationId xmlns:a16="http://schemas.microsoft.com/office/drawing/2014/main" id="{75577C6E-95C7-5140-A4FC-595532DD83FC}"/>
                  </a:ext>
                </a:extLst>
              </p:cNvPr>
              <p:cNvSpPr/>
              <p:nvPr/>
            </p:nvSpPr>
            <p:spPr>
              <a:xfrm>
                <a:off x="2211625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5" name="Flowchart: Connector 589">
                <a:extLst>
                  <a:ext uri="{FF2B5EF4-FFF2-40B4-BE49-F238E27FC236}">
                    <a16:creationId xmlns:a16="http://schemas.microsoft.com/office/drawing/2014/main" id="{D5DABEF7-BCA1-514F-A249-60034F9D481C}"/>
                  </a:ext>
                </a:extLst>
              </p:cNvPr>
              <p:cNvSpPr/>
              <p:nvPr/>
            </p:nvSpPr>
            <p:spPr>
              <a:xfrm>
                <a:off x="2303453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Flowchart: Connector 590">
                <a:extLst>
                  <a:ext uri="{FF2B5EF4-FFF2-40B4-BE49-F238E27FC236}">
                    <a16:creationId xmlns:a16="http://schemas.microsoft.com/office/drawing/2014/main" id="{F063DBF8-F719-244A-9F39-CB0C40F50C47}"/>
                  </a:ext>
                </a:extLst>
              </p:cNvPr>
              <p:cNvSpPr/>
              <p:nvPr/>
            </p:nvSpPr>
            <p:spPr>
              <a:xfrm>
                <a:off x="2395282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7" name="Flowchart: Connector 591">
                <a:extLst>
                  <a:ext uri="{FF2B5EF4-FFF2-40B4-BE49-F238E27FC236}">
                    <a16:creationId xmlns:a16="http://schemas.microsoft.com/office/drawing/2014/main" id="{DE2CE213-ADDD-9A41-BC9F-A90484208CFD}"/>
                  </a:ext>
                </a:extLst>
              </p:cNvPr>
              <p:cNvSpPr/>
              <p:nvPr/>
            </p:nvSpPr>
            <p:spPr>
              <a:xfrm>
                <a:off x="2066501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Flowchart: Connector 592">
                <a:extLst>
                  <a:ext uri="{FF2B5EF4-FFF2-40B4-BE49-F238E27FC236}">
                    <a16:creationId xmlns:a16="http://schemas.microsoft.com/office/drawing/2014/main" id="{283B68EB-68A2-414C-846C-CC51BF12E49C}"/>
                  </a:ext>
                </a:extLst>
              </p:cNvPr>
              <p:cNvSpPr/>
              <p:nvPr/>
            </p:nvSpPr>
            <p:spPr>
              <a:xfrm>
                <a:off x="2158329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9" name="Flowchart: Connector 593">
                <a:extLst>
                  <a:ext uri="{FF2B5EF4-FFF2-40B4-BE49-F238E27FC236}">
                    <a16:creationId xmlns:a16="http://schemas.microsoft.com/office/drawing/2014/main" id="{C1F68DB8-1ECC-CB40-8F37-D378FB6969A0}"/>
                  </a:ext>
                </a:extLst>
              </p:cNvPr>
              <p:cNvSpPr/>
              <p:nvPr/>
            </p:nvSpPr>
            <p:spPr>
              <a:xfrm>
                <a:off x="2250157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0" name="Flowchart: Connector 594">
                <a:extLst>
                  <a:ext uri="{FF2B5EF4-FFF2-40B4-BE49-F238E27FC236}">
                    <a16:creationId xmlns:a16="http://schemas.microsoft.com/office/drawing/2014/main" id="{3834434D-A220-054F-B214-43DF61CE8D3F}"/>
                  </a:ext>
                </a:extLst>
              </p:cNvPr>
              <p:cNvSpPr/>
              <p:nvPr/>
            </p:nvSpPr>
            <p:spPr>
              <a:xfrm>
                <a:off x="2341986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6997A7B5-564E-5A47-AF04-9189AAD4F216}"/>
              </a:ext>
            </a:extLst>
          </p:cNvPr>
          <p:cNvGrpSpPr/>
          <p:nvPr/>
        </p:nvGrpSpPr>
        <p:grpSpPr>
          <a:xfrm>
            <a:off x="3420552" y="5780690"/>
            <a:ext cx="4903495" cy="549803"/>
            <a:chOff x="3420552" y="5780690"/>
            <a:chExt cx="4903495" cy="549803"/>
          </a:xfrm>
        </p:grpSpPr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2A1DB3B2-501E-194D-8CE1-9240FC4B5CBA}"/>
                </a:ext>
              </a:extLst>
            </p:cNvPr>
            <p:cNvCxnSpPr>
              <a:cxnSpLocks/>
              <a:stCxn id="65" idx="0"/>
              <a:endCxn id="25" idx="4"/>
            </p:cNvCxnSpPr>
            <p:nvPr/>
          </p:nvCxnSpPr>
          <p:spPr>
            <a:xfrm flipH="1" flipV="1">
              <a:off x="5247182" y="5810907"/>
              <a:ext cx="29332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E31C3288-AAD3-A04F-B72A-2DD13D99F957}"/>
                </a:ext>
              </a:extLst>
            </p:cNvPr>
            <p:cNvCxnSpPr>
              <a:cxnSpLocks/>
              <a:stCxn id="25" idx="4"/>
              <a:endCxn id="78" idx="7"/>
            </p:cNvCxnSpPr>
            <p:nvPr/>
          </p:nvCxnSpPr>
          <p:spPr>
            <a:xfrm>
              <a:off x="5247182" y="5810907"/>
              <a:ext cx="1243681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3A24AF5E-30CE-C94E-B063-B2D042C86308}"/>
                </a:ext>
              </a:extLst>
            </p:cNvPr>
            <p:cNvCxnSpPr>
              <a:cxnSpLocks/>
              <a:stCxn id="25" idx="4"/>
              <a:endCxn id="94" idx="0"/>
            </p:cNvCxnSpPr>
            <p:nvPr/>
          </p:nvCxnSpPr>
          <p:spPr>
            <a:xfrm>
              <a:off x="5247182" y="5810907"/>
              <a:ext cx="268744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1829E613-C4BF-9F44-8C54-7869AEE50B8D}"/>
                </a:ext>
              </a:extLst>
            </p:cNvPr>
            <p:cNvCxnSpPr>
              <a:cxnSpLocks/>
              <a:stCxn id="28" idx="4"/>
              <a:endCxn id="58" idx="0"/>
            </p:cNvCxnSpPr>
            <p:nvPr/>
          </p:nvCxnSpPr>
          <p:spPr>
            <a:xfrm flipH="1">
              <a:off x="4634901" y="5810907"/>
              <a:ext cx="1259981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0C3E18F0-F3CA-5248-99B3-51C684DB6171}"/>
                </a:ext>
              </a:extLst>
            </p:cNvPr>
            <p:cNvCxnSpPr>
              <a:cxnSpLocks/>
              <a:stCxn id="28" idx="4"/>
              <a:endCxn id="66" idx="0"/>
            </p:cNvCxnSpPr>
            <p:nvPr/>
          </p:nvCxnSpPr>
          <p:spPr>
            <a:xfrm flipH="1">
              <a:off x="5368173" y="5810907"/>
              <a:ext cx="526709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1348BAA-4FE7-5F43-B45C-CFE137D85769}"/>
                </a:ext>
              </a:extLst>
            </p:cNvPr>
            <p:cNvCxnSpPr>
              <a:cxnSpLocks/>
              <a:stCxn id="28" idx="4"/>
              <a:endCxn id="74" idx="0"/>
            </p:cNvCxnSpPr>
            <p:nvPr/>
          </p:nvCxnSpPr>
          <p:spPr>
            <a:xfrm>
              <a:off x="5894882" y="5810907"/>
              <a:ext cx="20656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C920D2BF-F171-274C-BACC-9745FC4CC005}"/>
                </a:ext>
              </a:extLst>
            </p:cNvPr>
            <p:cNvCxnSpPr>
              <a:cxnSpLocks/>
              <a:stCxn id="28" idx="4"/>
              <a:endCxn id="68" idx="0"/>
            </p:cNvCxnSpPr>
            <p:nvPr/>
          </p:nvCxnSpPr>
          <p:spPr>
            <a:xfrm flipH="1">
              <a:off x="5551491" y="5810907"/>
              <a:ext cx="343391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533CFCAB-5184-5E4B-A733-34F7600894C6}"/>
                </a:ext>
              </a:extLst>
            </p:cNvPr>
            <p:cNvCxnSpPr>
              <a:cxnSpLocks/>
              <a:stCxn id="28" idx="4"/>
              <a:endCxn id="82" idx="0"/>
            </p:cNvCxnSpPr>
            <p:nvPr/>
          </p:nvCxnSpPr>
          <p:spPr>
            <a:xfrm>
              <a:off x="5894882" y="5810907"/>
              <a:ext cx="939835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D78057E-29DC-F04A-86F9-75654F721CC9}"/>
                </a:ext>
              </a:extLst>
            </p:cNvPr>
            <p:cNvCxnSpPr>
              <a:cxnSpLocks/>
              <a:stCxn id="27" idx="4"/>
              <a:endCxn id="74" idx="7"/>
            </p:cNvCxnSpPr>
            <p:nvPr/>
          </p:nvCxnSpPr>
          <p:spPr>
            <a:xfrm flipH="1">
              <a:off x="6124227" y="5810907"/>
              <a:ext cx="456455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A1779704-56EC-2D4F-BD21-63B05AE67ABB}"/>
                </a:ext>
              </a:extLst>
            </p:cNvPr>
            <p:cNvCxnSpPr>
              <a:cxnSpLocks/>
              <a:stCxn id="27" idx="4"/>
              <a:endCxn id="98" idx="7"/>
            </p:cNvCxnSpPr>
            <p:nvPr/>
          </p:nvCxnSpPr>
          <p:spPr>
            <a:xfrm>
              <a:off x="6580682" y="5810907"/>
              <a:ext cx="1743365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37F80AC-3A00-6A40-AAD6-82EFC922B422}"/>
                </a:ext>
              </a:extLst>
            </p:cNvPr>
            <p:cNvCxnSpPr>
              <a:cxnSpLocks/>
              <a:stCxn id="27" idx="4"/>
              <a:endCxn id="84" idx="0"/>
            </p:cNvCxnSpPr>
            <p:nvPr/>
          </p:nvCxnSpPr>
          <p:spPr>
            <a:xfrm>
              <a:off x="6580682" y="5810907"/>
              <a:ext cx="43735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CB9C58F3-715D-A545-AD14-ED862F476C0A}"/>
                </a:ext>
              </a:extLst>
            </p:cNvPr>
            <p:cNvCxnSpPr>
              <a:cxnSpLocks/>
              <a:stCxn id="26" idx="4"/>
              <a:endCxn id="85" idx="7"/>
            </p:cNvCxnSpPr>
            <p:nvPr/>
          </p:nvCxnSpPr>
          <p:spPr>
            <a:xfrm flipH="1">
              <a:off x="7132476" y="5810907"/>
              <a:ext cx="134006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1877E087-31F4-9649-B47F-4E3947FE7ED4}"/>
                </a:ext>
              </a:extLst>
            </p:cNvPr>
            <p:cNvCxnSpPr>
              <a:cxnSpLocks/>
              <a:stCxn id="26" idx="4"/>
              <a:endCxn id="83" idx="7"/>
            </p:cNvCxnSpPr>
            <p:nvPr/>
          </p:nvCxnSpPr>
          <p:spPr>
            <a:xfrm flipH="1">
              <a:off x="6949158" y="5810907"/>
              <a:ext cx="317324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ECE23E11-CB07-8347-8839-5DA3B04487FA}"/>
                </a:ext>
              </a:extLst>
            </p:cNvPr>
            <p:cNvCxnSpPr>
              <a:cxnSpLocks/>
              <a:stCxn id="26" idx="4"/>
              <a:endCxn id="79" idx="7"/>
            </p:cNvCxnSpPr>
            <p:nvPr/>
          </p:nvCxnSpPr>
          <p:spPr>
            <a:xfrm flipH="1">
              <a:off x="6582522" y="5810907"/>
              <a:ext cx="683960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E408C22F-7EE8-F44D-83FD-DE80D8A6C20A}"/>
                </a:ext>
              </a:extLst>
            </p:cNvPr>
            <p:cNvCxnSpPr>
              <a:cxnSpLocks/>
              <a:stCxn id="26" idx="4"/>
              <a:endCxn id="70" idx="0"/>
            </p:cNvCxnSpPr>
            <p:nvPr/>
          </p:nvCxnSpPr>
          <p:spPr>
            <a:xfrm flipH="1">
              <a:off x="5734809" y="5810907"/>
              <a:ext cx="153167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48092FBE-1D36-2947-BFCC-5273CC5E31A0}"/>
                </a:ext>
              </a:extLst>
            </p:cNvPr>
            <p:cNvCxnSpPr>
              <a:cxnSpLocks/>
              <a:stCxn id="26" idx="4"/>
              <a:endCxn id="93" idx="0"/>
            </p:cNvCxnSpPr>
            <p:nvPr/>
          </p:nvCxnSpPr>
          <p:spPr>
            <a:xfrm>
              <a:off x="7266482" y="5810907"/>
              <a:ext cx="576484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272846FA-71EB-4348-91DC-99919FAE093B}"/>
                </a:ext>
              </a:extLst>
            </p:cNvPr>
            <p:cNvCxnSpPr>
              <a:cxnSpLocks/>
              <a:stCxn id="32" idx="4"/>
              <a:endCxn id="94" idx="7"/>
            </p:cNvCxnSpPr>
            <p:nvPr/>
          </p:nvCxnSpPr>
          <p:spPr>
            <a:xfrm>
              <a:off x="7952282" y="5810907"/>
              <a:ext cx="5125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1BD01B87-27E8-664B-91DE-54ED85F45F4E}"/>
                </a:ext>
              </a:extLst>
            </p:cNvPr>
            <p:cNvCxnSpPr>
              <a:cxnSpLocks/>
              <a:stCxn id="32" idx="4"/>
              <a:endCxn id="90" idx="0"/>
            </p:cNvCxnSpPr>
            <p:nvPr/>
          </p:nvCxnSpPr>
          <p:spPr>
            <a:xfrm flipH="1">
              <a:off x="7567989" y="5810907"/>
              <a:ext cx="38429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9E3787C3-9E1E-254D-8989-471F3B2A9CD4}"/>
                </a:ext>
              </a:extLst>
            </p:cNvPr>
            <p:cNvCxnSpPr>
              <a:cxnSpLocks/>
              <a:stCxn id="32" idx="4"/>
              <a:endCxn id="97" idx="1"/>
            </p:cNvCxnSpPr>
            <p:nvPr/>
          </p:nvCxnSpPr>
          <p:spPr>
            <a:xfrm>
              <a:off x="7952282" y="5810907"/>
              <a:ext cx="234538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CEC14A34-A451-0C4E-9938-38A4BA517F14}"/>
                </a:ext>
              </a:extLst>
            </p:cNvPr>
            <p:cNvCxnSpPr>
              <a:cxnSpLocks/>
              <a:stCxn id="32" idx="4"/>
              <a:endCxn id="88" idx="0"/>
            </p:cNvCxnSpPr>
            <p:nvPr/>
          </p:nvCxnSpPr>
          <p:spPr>
            <a:xfrm flipH="1">
              <a:off x="7384671" y="5810907"/>
              <a:ext cx="567611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D6258593-02BF-1D4F-AF05-1C74EE1E069E}"/>
                </a:ext>
              </a:extLst>
            </p:cNvPr>
            <p:cNvCxnSpPr>
              <a:cxnSpLocks/>
              <a:stCxn id="32" idx="4"/>
              <a:endCxn id="71" idx="0"/>
            </p:cNvCxnSpPr>
            <p:nvPr/>
          </p:nvCxnSpPr>
          <p:spPr>
            <a:xfrm flipH="1">
              <a:off x="5826468" y="5810907"/>
              <a:ext cx="2125814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7923AFCE-0564-4043-A2E9-6D463F38F3CC}"/>
                </a:ext>
              </a:extLst>
            </p:cNvPr>
            <p:cNvCxnSpPr>
              <a:cxnSpLocks/>
              <a:stCxn id="32" idx="4"/>
            </p:cNvCxnSpPr>
            <p:nvPr/>
          </p:nvCxnSpPr>
          <p:spPr>
            <a:xfrm flipH="1">
              <a:off x="7758284" y="5810907"/>
              <a:ext cx="193998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2B71BDF1-C51E-DE4E-8377-6F87C794E2EF}"/>
                </a:ext>
              </a:extLst>
            </p:cNvPr>
            <p:cNvCxnSpPr>
              <a:cxnSpLocks/>
              <a:stCxn id="25" idx="4"/>
              <a:endCxn id="62" idx="0"/>
            </p:cNvCxnSpPr>
            <p:nvPr/>
          </p:nvCxnSpPr>
          <p:spPr>
            <a:xfrm flipH="1">
              <a:off x="5001537" y="5810907"/>
              <a:ext cx="245645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23209D1-3838-C444-A802-13E7B6B28D45}"/>
                </a:ext>
              </a:extLst>
            </p:cNvPr>
            <p:cNvCxnSpPr>
              <a:cxnSpLocks/>
              <a:stCxn id="25" idx="4"/>
              <a:endCxn id="69" idx="0"/>
            </p:cNvCxnSpPr>
            <p:nvPr/>
          </p:nvCxnSpPr>
          <p:spPr>
            <a:xfrm>
              <a:off x="5247182" y="5810907"/>
              <a:ext cx="395968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8FBD0771-E2C5-9444-9F36-58E4CD2FDDB1}"/>
                </a:ext>
              </a:extLst>
            </p:cNvPr>
            <p:cNvCxnSpPr>
              <a:cxnSpLocks/>
              <a:stCxn id="39" idx="4"/>
              <a:endCxn id="47" idx="0"/>
            </p:cNvCxnSpPr>
            <p:nvPr/>
          </p:nvCxnSpPr>
          <p:spPr>
            <a:xfrm flipH="1">
              <a:off x="3626652" y="5807087"/>
              <a:ext cx="991558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5200FC2A-32F7-754C-937E-DA080E5CCE77}"/>
                </a:ext>
              </a:extLst>
            </p:cNvPr>
            <p:cNvCxnSpPr>
              <a:cxnSpLocks/>
              <a:stCxn id="39" idx="4"/>
              <a:endCxn id="52" idx="0"/>
            </p:cNvCxnSpPr>
            <p:nvPr/>
          </p:nvCxnSpPr>
          <p:spPr>
            <a:xfrm flipH="1">
              <a:off x="4084947" y="5807087"/>
              <a:ext cx="533263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17694A5B-A52D-F84E-8CE6-F2E58EFBFD81}"/>
                </a:ext>
              </a:extLst>
            </p:cNvPr>
            <p:cNvCxnSpPr>
              <a:cxnSpLocks/>
              <a:stCxn id="39" idx="4"/>
              <a:endCxn id="56" idx="0"/>
            </p:cNvCxnSpPr>
            <p:nvPr/>
          </p:nvCxnSpPr>
          <p:spPr>
            <a:xfrm flipH="1">
              <a:off x="4451583" y="5807087"/>
              <a:ext cx="166627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76AA5B9-EA7D-F44C-9E6A-328FB9969EB2}"/>
                </a:ext>
              </a:extLst>
            </p:cNvPr>
            <p:cNvCxnSpPr>
              <a:cxnSpLocks/>
              <a:stCxn id="39" idx="4"/>
              <a:endCxn id="61" idx="0"/>
            </p:cNvCxnSpPr>
            <p:nvPr/>
          </p:nvCxnSpPr>
          <p:spPr>
            <a:xfrm>
              <a:off x="4618210" y="5807087"/>
              <a:ext cx="291668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ADCB39B-E80B-F240-9475-5EF70DC4E02F}"/>
                </a:ext>
              </a:extLst>
            </p:cNvPr>
            <p:cNvCxnSpPr>
              <a:cxnSpLocks/>
              <a:stCxn id="39" idx="4"/>
              <a:endCxn id="76" idx="0"/>
            </p:cNvCxnSpPr>
            <p:nvPr/>
          </p:nvCxnSpPr>
          <p:spPr>
            <a:xfrm>
              <a:off x="4618210" y="5807087"/>
              <a:ext cx="1666553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CAAD5FFF-1B4D-1A46-B526-A09259E26DF4}"/>
                </a:ext>
              </a:extLst>
            </p:cNvPr>
            <p:cNvCxnSpPr>
              <a:cxnSpLocks/>
              <a:stCxn id="38" idx="4"/>
              <a:endCxn id="45" idx="0"/>
            </p:cNvCxnSpPr>
            <p:nvPr/>
          </p:nvCxnSpPr>
          <p:spPr>
            <a:xfrm flipH="1">
              <a:off x="3443334" y="5807087"/>
              <a:ext cx="527176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FB4BAB19-A15B-C24D-8D8D-410FE384AFEF}"/>
                </a:ext>
              </a:extLst>
            </p:cNvPr>
            <p:cNvCxnSpPr>
              <a:cxnSpLocks/>
              <a:stCxn id="38" idx="4"/>
              <a:endCxn id="50" idx="1"/>
            </p:cNvCxnSpPr>
            <p:nvPr/>
          </p:nvCxnSpPr>
          <p:spPr>
            <a:xfrm flipH="1">
              <a:off x="3878847" y="5807087"/>
              <a:ext cx="91663" cy="523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A3B236AF-A847-FD49-B3DE-48476F046CD0}"/>
                </a:ext>
              </a:extLst>
            </p:cNvPr>
            <p:cNvCxnSpPr>
              <a:cxnSpLocks/>
              <a:stCxn id="38" idx="4"/>
              <a:endCxn id="55" idx="0"/>
            </p:cNvCxnSpPr>
            <p:nvPr/>
          </p:nvCxnSpPr>
          <p:spPr>
            <a:xfrm>
              <a:off x="3970510" y="5807087"/>
              <a:ext cx="389414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7EE3D59A-9CD3-A240-B2C6-7196CDEA0EF6}"/>
                </a:ext>
              </a:extLst>
            </p:cNvPr>
            <p:cNvCxnSpPr>
              <a:cxnSpLocks/>
              <a:stCxn id="38" idx="4"/>
              <a:endCxn id="57" idx="0"/>
            </p:cNvCxnSpPr>
            <p:nvPr/>
          </p:nvCxnSpPr>
          <p:spPr>
            <a:xfrm>
              <a:off x="3970510" y="5807087"/>
              <a:ext cx="572732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C0EB87EA-ACD7-6847-9304-DB57C3FCDD6C}"/>
                </a:ext>
              </a:extLst>
            </p:cNvPr>
            <p:cNvCxnSpPr>
              <a:cxnSpLocks/>
              <a:stCxn id="38" idx="4"/>
              <a:endCxn id="60" idx="0"/>
            </p:cNvCxnSpPr>
            <p:nvPr/>
          </p:nvCxnSpPr>
          <p:spPr>
            <a:xfrm>
              <a:off x="3970510" y="5807087"/>
              <a:ext cx="847709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66E52612-DE3E-BA44-B7B9-120B4F993C97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flipH="1">
              <a:off x="3718311" y="5810003"/>
              <a:ext cx="2862372" cy="5102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F8056A33-EBBF-2A45-BAAC-168322AECD0A}"/>
                </a:ext>
              </a:extLst>
            </p:cNvPr>
            <p:cNvCxnSpPr>
              <a:cxnSpLocks/>
              <a:stCxn id="25" idx="4"/>
              <a:endCxn id="48" idx="7"/>
            </p:cNvCxnSpPr>
            <p:nvPr/>
          </p:nvCxnSpPr>
          <p:spPr>
            <a:xfrm flipH="1">
              <a:off x="3741093" y="5810907"/>
              <a:ext cx="1506089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6C486C6D-4DC5-204D-A254-729C1AF5CAEB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 flipH="1">
              <a:off x="4818219" y="5780690"/>
              <a:ext cx="1840474" cy="5395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0CE57E8-3054-F14E-A78C-FB2EE59B0969}"/>
                </a:ext>
              </a:extLst>
            </p:cNvPr>
            <p:cNvCxnSpPr>
              <a:cxnSpLocks/>
              <a:stCxn id="38" idx="4"/>
              <a:endCxn id="83" idx="7"/>
            </p:cNvCxnSpPr>
            <p:nvPr/>
          </p:nvCxnSpPr>
          <p:spPr>
            <a:xfrm>
              <a:off x="3970510" y="5807087"/>
              <a:ext cx="2978648" cy="523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EFFFB376-D8AA-0D42-A9F4-4D2B9F31D5D9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 flipH="1">
              <a:off x="3420552" y="5803267"/>
              <a:ext cx="1200007" cy="527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8FEF64A1-1AE1-5348-A893-C6358D4C264B}"/>
                </a:ext>
              </a:extLst>
            </p:cNvPr>
            <p:cNvCxnSpPr>
              <a:cxnSpLocks/>
              <a:stCxn id="38" idx="4"/>
              <a:endCxn id="46" idx="7"/>
            </p:cNvCxnSpPr>
            <p:nvPr/>
          </p:nvCxnSpPr>
          <p:spPr>
            <a:xfrm flipH="1">
              <a:off x="3557775" y="5807087"/>
              <a:ext cx="412735" cy="523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AA51A5A4-37A1-1248-869B-E313A4B95CDD}"/>
                </a:ext>
              </a:extLst>
            </p:cNvPr>
            <p:cNvCxnSpPr>
              <a:cxnSpLocks/>
              <a:stCxn id="28" idx="4"/>
              <a:endCxn id="51" idx="0"/>
            </p:cNvCxnSpPr>
            <p:nvPr/>
          </p:nvCxnSpPr>
          <p:spPr>
            <a:xfrm flipH="1">
              <a:off x="3993288" y="5810907"/>
              <a:ext cx="1901594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3E73030E-3B91-9944-85C2-69EAAF0A9406}"/>
                </a:ext>
              </a:extLst>
            </p:cNvPr>
            <p:cNvCxnSpPr>
              <a:cxnSpLocks/>
              <a:stCxn id="39" idx="4"/>
              <a:endCxn id="88" idx="0"/>
            </p:cNvCxnSpPr>
            <p:nvPr/>
          </p:nvCxnSpPr>
          <p:spPr>
            <a:xfrm>
              <a:off x="4618210" y="5807087"/>
              <a:ext cx="2766461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6" name="Rounded Rectangular Callout 365">
            <a:extLst>
              <a:ext uri="{FF2B5EF4-FFF2-40B4-BE49-F238E27FC236}">
                <a16:creationId xmlns:a16="http://schemas.microsoft.com/office/drawing/2014/main" id="{94F44941-67CC-6241-B524-A687CCE23A7E}"/>
              </a:ext>
            </a:extLst>
          </p:cNvPr>
          <p:cNvSpPr/>
          <p:nvPr/>
        </p:nvSpPr>
        <p:spPr>
          <a:xfrm>
            <a:off x="6580682" y="2984005"/>
            <a:ext cx="2865224" cy="455945"/>
          </a:xfrm>
          <a:prstGeom prst="wedgeRoundRectCallout">
            <a:avLst>
              <a:gd name="adj1" fmla="val -60596"/>
              <a:gd name="adj2" fmla="val -259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Polylog-size committee</a:t>
            </a:r>
          </a:p>
        </p:txBody>
      </p:sp>
    </p:spTree>
    <p:extLst>
      <p:ext uri="{BB962C8B-B14F-4D97-AF65-F5344CB8AC3E}">
        <p14:creationId xmlns:p14="http://schemas.microsoft.com/office/powerpoint/2010/main" val="62980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127F-F9CE-D94D-A3AF-268DEDF0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Almost-Everywhere Committee Election </a:t>
            </a:r>
            <a:r>
              <a:rPr lang="en-US" sz="4000" dirty="0">
                <a:solidFill>
                  <a:schemeClr val="accent1"/>
                </a:solidFill>
              </a:rPr>
              <a:t>[KSSV06]</a:t>
            </a:r>
          </a:p>
        </p:txBody>
      </p:sp>
      <p:sp>
        <p:nvSpPr>
          <p:cNvPr id="4" name="Rectangle: Rounded Corners 114">
            <a:extLst>
              <a:ext uri="{FF2B5EF4-FFF2-40B4-BE49-F238E27FC236}">
                <a16:creationId xmlns:a16="http://schemas.microsoft.com/office/drawing/2014/main" id="{D93702B7-B4F8-D24F-A338-5E8B1D64DA9C}"/>
              </a:ext>
            </a:extLst>
          </p:cNvPr>
          <p:cNvSpPr/>
          <p:nvPr/>
        </p:nvSpPr>
        <p:spPr>
          <a:xfrm>
            <a:off x="876962" y="1445999"/>
            <a:ext cx="10497833" cy="1325564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Almost all the parties agree on a polylog-size committee</a:t>
            </a:r>
          </a:p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Further, they establish a reliable path to the committee</a:t>
            </a:r>
          </a:p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Accomplished via an overlay communication tree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87130E-350B-2D46-BA0E-10B8D859F1CF}"/>
              </a:ext>
            </a:extLst>
          </p:cNvPr>
          <p:cNvSpPr/>
          <p:nvPr/>
        </p:nvSpPr>
        <p:spPr>
          <a:xfrm>
            <a:off x="47328" y="6328390"/>
            <a:ext cx="118373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1500" dirty="0"/>
          </a:p>
          <a:p>
            <a:pPr algn="l" rtl="0"/>
            <a:r>
              <a:rPr lang="en-US" sz="1500" dirty="0">
                <a:solidFill>
                  <a:schemeClr val="accent1"/>
                </a:solidFill>
              </a:rPr>
              <a:t>[KSSV06] </a:t>
            </a:r>
            <a:r>
              <a:rPr lang="en-US" sz="1500" dirty="0"/>
              <a:t>King, Saia, </a:t>
            </a:r>
            <a:r>
              <a:rPr lang="en-US" sz="1500" dirty="0" err="1"/>
              <a:t>Sanwalani</a:t>
            </a:r>
            <a:r>
              <a:rPr lang="en-US" sz="1500" dirty="0"/>
              <a:t>, Vee: Scalable leader election</a:t>
            </a:r>
          </a:p>
        </p:txBody>
      </p: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9CAE884F-382B-FA45-A9AF-14183D71B3BF}"/>
              </a:ext>
            </a:extLst>
          </p:cNvPr>
          <p:cNvGrpSpPr/>
          <p:nvPr/>
        </p:nvGrpSpPr>
        <p:grpSpPr>
          <a:xfrm>
            <a:off x="3741910" y="2976921"/>
            <a:ext cx="4438972" cy="2833986"/>
            <a:chOff x="3741910" y="2976921"/>
            <a:chExt cx="4438972" cy="283398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C1F30E3-D852-B241-BC25-C6226BDB3C60}"/>
                </a:ext>
              </a:extLst>
            </p:cNvPr>
            <p:cNvSpPr/>
            <p:nvPr/>
          </p:nvSpPr>
          <p:spPr>
            <a:xfrm>
              <a:off x="5018582" y="546800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F1AAB4-5D88-0C45-8233-9416EFEF024E}"/>
                </a:ext>
              </a:extLst>
            </p:cNvPr>
            <p:cNvSpPr/>
            <p:nvPr/>
          </p:nvSpPr>
          <p:spPr>
            <a:xfrm>
              <a:off x="7037882" y="546800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642769-9478-5F40-829D-ACC8690C8A29}"/>
                </a:ext>
              </a:extLst>
            </p:cNvPr>
            <p:cNvSpPr/>
            <p:nvPr/>
          </p:nvSpPr>
          <p:spPr>
            <a:xfrm>
              <a:off x="6352082" y="5468007"/>
              <a:ext cx="457200" cy="3429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0F0FEC1-241B-9C41-991C-149EC94E4F04}"/>
                </a:ext>
              </a:extLst>
            </p:cNvPr>
            <p:cNvSpPr/>
            <p:nvPr/>
          </p:nvSpPr>
          <p:spPr>
            <a:xfrm>
              <a:off x="5666282" y="5468007"/>
              <a:ext cx="457200" cy="3429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C4A2D04-DE88-5B44-8A66-F4AA9D865179}"/>
                </a:ext>
              </a:extLst>
            </p:cNvPr>
            <p:cNvSpPr/>
            <p:nvPr/>
          </p:nvSpPr>
          <p:spPr>
            <a:xfrm>
              <a:off x="5066193" y="466790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C90E07D-0DE5-CE49-9988-78A640B44D1A}"/>
                </a:ext>
              </a:extLst>
            </p:cNvPr>
            <p:cNvSpPr/>
            <p:nvPr/>
          </p:nvSpPr>
          <p:spPr>
            <a:xfrm>
              <a:off x="5751993" y="466790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8FE7983-D4F7-DA44-99E8-C3189BF3F9E4}"/>
                </a:ext>
              </a:extLst>
            </p:cNvPr>
            <p:cNvSpPr/>
            <p:nvPr/>
          </p:nvSpPr>
          <p:spPr>
            <a:xfrm>
              <a:off x="6437793" y="4667907"/>
              <a:ext cx="457200" cy="3429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5AA2F4-2D89-054D-AC0C-5B5F57B54824}"/>
                </a:ext>
              </a:extLst>
            </p:cNvPr>
            <p:cNvSpPr/>
            <p:nvPr/>
          </p:nvSpPr>
          <p:spPr>
            <a:xfrm>
              <a:off x="7723682" y="546800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924EE-4339-3D4A-AA0D-0DDACDD31170}"/>
                </a:ext>
              </a:extLst>
            </p:cNvPr>
            <p:cNvSpPr/>
            <p:nvPr/>
          </p:nvSpPr>
          <p:spPr>
            <a:xfrm>
              <a:off x="7130850" y="466790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DE77E7A-8A7C-2D4C-B243-6CEE7697E8AA}"/>
                </a:ext>
              </a:extLst>
            </p:cNvPr>
            <p:cNvSpPr/>
            <p:nvPr/>
          </p:nvSpPr>
          <p:spPr>
            <a:xfrm>
              <a:off x="6779194" y="381065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A6B150-F122-EC46-A793-21843FAAD9D7}"/>
                </a:ext>
              </a:extLst>
            </p:cNvPr>
            <p:cNvSpPr/>
            <p:nvPr/>
          </p:nvSpPr>
          <p:spPr>
            <a:xfrm>
              <a:off x="6093394" y="381065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746C9A4-FD7B-9941-B1BA-A08430D12715}"/>
                </a:ext>
              </a:extLst>
            </p:cNvPr>
            <p:cNvSpPr/>
            <p:nvPr/>
          </p:nvSpPr>
          <p:spPr>
            <a:xfrm>
              <a:off x="5407594" y="3811564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5EB2489-9D0E-4C44-B42D-0BDDA633D375}"/>
                </a:ext>
              </a:extLst>
            </p:cNvPr>
            <p:cNvSpPr/>
            <p:nvPr/>
          </p:nvSpPr>
          <p:spPr>
            <a:xfrm>
              <a:off x="5775897" y="2976921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945664-815F-2649-BB00-2B7E6DDE3865}"/>
                </a:ext>
              </a:extLst>
            </p:cNvPr>
            <p:cNvSpPr/>
            <p:nvPr/>
          </p:nvSpPr>
          <p:spPr>
            <a:xfrm>
              <a:off x="3741910" y="546418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87089A-7A8D-1848-8350-9E5618850152}"/>
                </a:ext>
              </a:extLst>
            </p:cNvPr>
            <p:cNvSpPr/>
            <p:nvPr/>
          </p:nvSpPr>
          <p:spPr>
            <a:xfrm>
              <a:off x="4389610" y="546418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BAAED5-1E71-1046-A0F7-77746162CCE1}"/>
                </a:ext>
              </a:extLst>
            </p:cNvPr>
            <p:cNvSpPr/>
            <p:nvPr/>
          </p:nvSpPr>
          <p:spPr>
            <a:xfrm>
              <a:off x="4342754" y="4664087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55B93BA-9BFB-C748-8896-C0BAC09ACF01}"/>
                </a:ext>
              </a:extLst>
            </p:cNvPr>
            <p:cNvSpPr/>
            <p:nvPr/>
          </p:nvSpPr>
          <p:spPr>
            <a:xfrm>
              <a:off x="4702794" y="3799991"/>
              <a:ext cx="457200" cy="3429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A20833-364C-B44F-9198-519B17875C67}"/>
                </a:ext>
              </a:extLst>
            </p:cNvPr>
            <p:cNvGrpSpPr/>
            <p:nvPr/>
          </p:nvGrpSpPr>
          <p:grpSpPr>
            <a:xfrm>
              <a:off x="3970510" y="3319821"/>
              <a:ext cx="3981772" cy="2148186"/>
              <a:chOff x="971228" y="2804814"/>
              <a:chExt cx="3981772" cy="2148186"/>
            </a:xfrm>
            <a:solidFill>
              <a:schemeClr val="accent1">
                <a:lumMod val="20000"/>
                <a:lumOff val="80000"/>
              </a:schemeClr>
            </a:solidFill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D16061F-51ED-A84B-8332-0DCFDC2ABA83}"/>
                  </a:ext>
                </a:extLst>
              </p:cNvPr>
              <p:cNvCxnSpPr>
                <a:cxnSpLocks/>
                <a:stCxn id="31" idx="4"/>
                <a:endCxn id="32" idx="0"/>
              </p:cNvCxnSpPr>
              <p:nvPr/>
            </p:nvCxnSpPr>
            <p:spPr>
              <a:xfrm>
                <a:off x="3667111" y="4495800"/>
                <a:ext cx="1285889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D1FA5A7-58E5-9E45-9118-64B464A96E18}"/>
                  </a:ext>
                </a:extLst>
              </p:cNvPr>
              <p:cNvCxnSpPr>
                <a:cxnSpLocks/>
                <a:stCxn id="33" idx="4"/>
                <a:endCxn id="27" idx="0"/>
              </p:cNvCxnSpPr>
              <p:nvPr/>
            </p:nvCxnSpPr>
            <p:spPr>
              <a:xfrm flipH="1">
                <a:off x="3581400" y="4495800"/>
                <a:ext cx="778768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33FB861-DD6B-814E-B7C8-D3A3832C19EF}"/>
                  </a:ext>
                </a:extLst>
              </p:cNvPr>
              <p:cNvCxnSpPr>
                <a:cxnSpLocks/>
                <a:stCxn id="29" idx="4"/>
                <a:endCxn id="25" idx="0"/>
              </p:cNvCxnSpPr>
              <p:nvPr/>
            </p:nvCxnSpPr>
            <p:spPr>
              <a:xfrm flipH="1">
                <a:off x="2247900" y="4495800"/>
                <a:ext cx="47611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8784080-0CBF-8447-A149-B99ABF0FDCD0}"/>
                  </a:ext>
                </a:extLst>
              </p:cNvPr>
              <p:cNvCxnSpPr>
                <a:cxnSpLocks/>
                <a:stCxn id="29" idx="4"/>
                <a:endCxn id="28" idx="0"/>
              </p:cNvCxnSpPr>
              <p:nvPr/>
            </p:nvCxnSpPr>
            <p:spPr>
              <a:xfrm>
                <a:off x="2295511" y="4495800"/>
                <a:ext cx="600089" cy="45720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85640F0-B9D8-F84B-BDFF-3503BAE346A4}"/>
                  </a:ext>
                </a:extLst>
              </p:cNvPr>
              <p:cNvCxnSpPr>
                <a:cxnSpLocks/>
                <a:stCxn id="40" idx="4"/>
                <a:endCxn id="26" idx="0"/>
              </p:cNvCxnSpPr>
              <p:nvPr/>
            </p:nvCxnSpPr>
            <p:spPr>
              <a:xfrm>
                <a:off x="1572072" y="4491980"/>
                <a:ext cx="2695128" cy="46102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7F222B9-83D1-F246-9050-FC159D9EF910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2636912" y="3639457"/>
                <a:ext cx="337256" cy="509623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A44939F-A0F6-2D49-A1A7-25BF80737EEB}"/>
                  </a:ext>
                </a:extLst>
              </p:cNvPr>
              <p:cNvCxnSpPr>
                <a:cxnSpLocks/>
                <a:stCxn id="34" idx="4"/>
                <a:endCxn id="29" idx="0"/>
              </p:cNvCxnSpPr>
              <p:nvPr/>
            </p:nvCxnSpPr>
            <p:spPr>
              <a:xfrm flipH="1">
                <a:off x="2295511" y="3638550"/>
                <a:ext cx="1713001" cy="51435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8045713-EB61-FE4A-AA86-69FA31A3737B}"/>
                  </a:ext>
                </a:extLst>
              </p:cNvPr>
              <p:cNvCxnSpPr>
                <a:cxnSpLocks/>
                <a:stCxn id="41" idx="4"/>
                <a:endCxn id="31" idx="0"/>
              </p:cNvCxnSpPr>
              <p:nvPr/>
            </p:nvCxnSpPr>
            <p:spPr>
              <a:xfrm>
                <a:off x="1932112" y="3627884"/>
                <a:ext cx="1734999" cy="525016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521E855-3600-544B-A4F3-500B8008A58A}"/>
                  </a:ext>
                </a:extLst>
              </p:cNvPr>
              <p:cNvCxnSpPr>
                <a:cxnSpLocks/>
                <a:stCxn id="35" idx="4"/>
                <a:endCxn id="33" idx="0"/>
              </p:cNvCxnSpPr>
              <p:nvPr/>
            </p:nvCxnSpPr>
            <p:spPr>
              <a:xfrm>
                <a:off x="3322712" y="3638550"/>
                <a:ext cx="1037456" cy="51435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7D6AB85-1613-9249-98E2-597F089895D9}"/>
                  </a:ext>
                </a:extLst>
              </p:cNvPr>
              <p:cNvCxnSpPr>
                <a:cxnSpLocks/>
                <a:stCxn id="37" idx="4"/>
                <a:endCxn id="36" idx="0"/>
              </p:cNvCxnSpPr>
              <p:nvPr/>
            </p:nvCxnSpPr>
            <p:spPr>
              <a:xfrm flipH="1">
                <a:off x="2636912" y="2804814"/>
                <a:ext cx="368303" cy="491743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64FF869-289F-3842-B040-78E253328143}"/>
                  </a:ext>
                </a:extLst>
              </p:cNvPr>
              <p:cNvCxnSpPr>
                <a:cxnSpLocks/>
                <a:stCxn id="37" idx="4"/>
                <a:endCxn id="35" idx="0"/>
              </p:cNvCxnSpPr>
              <p:nvPr/>
            </p:nvCxnSpPr>
            <p:spPr>
              <a:xfrm>
                <a:off x="3005215" y="2804814"/>
                <a:ext cx="317497" cy="490836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502ACFF-BB87-3D48-9DE7-0E9081DA2373}"/>
                  </a:ext>
                </a:extLst>
              </p:cNvPr>
              <p:cNvCxnSpPr>
                <a:cxnSpLocks/>
                <a:stCxn id="37" idx="4"/>
                <a:endCxn id="34" idx="0"/>
              </p:cNvCxnSpPr>
              <p:nvPr/>
            </p:nvCxnSpPr>
            <p:spPr>
              <a:xfrm>
                <a:off x="3005215" y="2804814"/>
                <a:ext cx="1003297" cy="490836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660A7EB-13B4-5E44-BB34-85D3A3C10F30}"/>
                  </a:ext>
                </a:extLst>
              </p:cNvPr>
              <p:cNvCxnSpPr>
                <a:cxnSpLocks/>
                <a:stCxn id="30" idx="4"/>
                <a:endCxn id="38" idx="0"/>
              </p:cNvCxnSpPr>
              <p:nvPr/>
            </p:nvCxnSpPr>
            <p:spPr>
              <a:xfrm flipH="1">
                <a:off x="971228" y="4495800"/>
                <a:ext cx="2010083" cy="45338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0479289-8EAC-614C-8842-DF0239EE477F}"/>
                  </a:ext>
                </a:extLst>
              </p:cNvPr>
              <p:cNvCxnSpPr>
                <a:cxnSpLocks/>
                <a:stCxn id="31" idx="4"/>
                <a:endCxn id="39" idx="0"/>
              </p:cNvCxnSpPr>
              <p:nvPr/>
            </p:nvCxnSpPr>
            <p:spPr>
              <a:xfrm flipH="1">
                <a:off x="1618928" y="4495800"/>
                <a:ext cx="2048183" cy="45338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45BD256-D9FA-4746-9106-395E3619355C}"/>
                  </a:ext>
                </a:extLst>
              </p:cNvPr>
              <p:cNvCxnSpPr>
                <a:cxnSpLocks/>
                <a:endCxn id="40" idx="0"/>
              </p:cNvCxnSpPr>
              <p:nvPr/>
            </p:nvCxnSpPr>
            <p:spPr>
              <a:xfrm flipH="1">
                <a:off x="1572072" y="3638550"/>
                <a:ext cx="1750641" cy="51053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095E3A7-DEBA-A044-8EFF-C68E479FB2E4}"/>
                  </a:ext>
                </a:extLst>
              </p:cNvPr>
              <p:cNvCxnSpPr>
                <a:cxnSpLocks/>
                <a:stCxn id="37" idx="4"/>
                <a:endCxn id="41" idx="0"/>
              </p:cNvCxnSpPr>
              <p:nvPr/>
            </p:nvCxnSpPr>
            <p:spPr>
              <a:xfrm flipH="1">
                <a:off x="1932112" y="2804814"/>
                <a:ext cx="1073103" cy="48017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A7B5B7-4520-5244-A1C3-D1C7EB2694B1}"/>
              </a:ext>
            </a:extLst>
          </p:cNvPr>
          <p:cNvGrpSpPr/>
          <p:nvPr/>
        </p:nvGrpSpPr>
        <p:grpSpPr>
          <a:xfrm>
            <a:off x="3411116" y="6320271"/>
            <a:ext cx="4922367" cy="459857"/>
            <a:chOff x="411834" y="5805264"/>
            <a:chExt cx="4922367" cy="4598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CBA55D8-7497-A34E-8A7C-0B0B64D1AFF3}"/>
                    </a:ext>
                  </a:extLst>
                </p:cNvPr>
                <p:cNvSpPr txBox="1"/>
                <p:nvPr/>
              </p:nvSpPr>
              <p:spPr>
                <a:xfrm>
                  <a:off x="2437156" y="5895789"/>
                  <a:ext cx="1022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 xmlns:m="http://schemas.openxmlformats.org/officeDocument/2006/math">
                      <m:r>
                        <a:rPr lang="en-US" i="1" dirty="0">
                          <a:latin typeface="Cambria Math"/>
                        </a:rPr>
                        <m:t>𝑛</m:t>
                      </m:r>
                    </m:oMath>
                  </a14:m>
                  <a:r>
                    <a:rPr lang="en-US" dirty="0"/>
                    <a:t> parties</a:t>
                  </a: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7156" y="5895789"/>
                  <a:ext cx="1022011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8197" r="-538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0070CE5-AD5A-F742-8CAE-86544F573572}"/>
                </a:ext>
              </a:extLst>
            </p:cNvPr>
            <p:cNvGrpSpPr/>
            <p:nvPr/>
          </p:nvGrpSpPr>
          <p:grpSpPr>
            <a:xfrm>
              <a:off x="411834" y="5805264"/>
              <a:ext cx="4922367" cy="69799"/>
              <a:chOff x="411834" y="5937977"/>
              <a:chExt cx="4922367" cy="69799"/>
            </a:xfrm>
          </p:grpSpPr>
          <p:sp>
            <p:nvSpPr>
              <p:cNvPr id="45" name="Flowchart: Connector 483">
                <a:extLst>
                  <a:ext uri="{FF2B5EF4-FFF2-40B4-BE49-F238E27FC236}">
                    <a16:creationId xmlns:a16="http://schemas.microsoft.com/office/drawing/2014/main" id="{6CDBA5B6-3398-FC4F-951C-CB9D4C498C04}"/>
                  </a:ext>
                </a:extLst>
              </p:cNvPr>
              <p:cNvSpPr/>
              <p:nvPr/>
            </p:nvSpPr>
            <p:spPr>
              <a:xfrm>
                <a:off x="41183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lowchart: Connector 484">
                <a:extLst>
                  <a:ext uri="{FF2B5EF4-FFF2-40B4-BE49-F238E27FC236}">
                    <a16:creationId xmlns:a16="http://schemas.microsoft.com/office/drawing/2014/main" id="{CF3A6F52-3F52-934D-9D42-10F946B6BB8F}"/>
                  </a:ext>
                </a:extLst>
              </p:cNvPr>
              <p:cNvSpPr/>
              <p:nvPr/>
            </p:nvSpPr>
            <p:spPr>
              <a:xfrm>
                <a:off x="50349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lowchart: Connector 485">
                <a:extLst>
                  <a:ext uri="{FF2B5EF4-FFF2-40B4-BE49-F238E27FC236}">
                    <a16:creationId xmlns:a16="http://schemas.microsoft.com/office/drawing/2014/main" id="{EA11731F-4872-5B48-8C0E-87D3C8F6E304}"/>
                  </a:ext>
                </a:extLst>
              </p:cNvPr>
              <p:cNvSpPr/>
              <p:nvPr/>
            </p:nvSpPr>
            <p:spPr>
              <a:xfrm>
                <a:off x="59515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Flowchart: Connector 486">
                <a:extLst>
                  <a:ext uri="{FF2B5EF4-FFF2-40B4-BE49-F238E27FC236}">
                    <a16:creationId xmlns:a16="http://schemas.microsoft.com/office/drawing/2014/main" id="{7B5401F3-05A9-D04A-8373-4C3857685BCB}"/>
                  </a:ext>
                </a:extLst>
              </p:cNvPr>
              <p:cNvSpPr/>
              <p:nvPr/>
            </p:nvSpPr>
            <p:spPr>
              <a:xfrm>
                <a:off x="68681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Flowchart: Connector 487">
                <a:extLst>
                  <a:ext uri="{FF2B5EF4-FFF2-40B4-BE49-F238E27FC236}">
                    <a16:creationId xmlns:a16="http://schemas.microsoft.com/office/drawing/2014/main" id="{758AB3AF-52FD-9A40-8B20-080380E6EE6D}"/>
                  </a:ext>
                </a:extLst>
              </p:cNvPr>
              <p:cNvSpPr/>
              <p:nvPr/>
            </p:nvSpPr>
            <p:spPr>
              <a:xfrm>
                <a:off x="77847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lowchart: Connector 488">
                <a:extLst>
                  <a:ext uri="{FF2B5EF4-FFF2-40B4-BE49-F238E27FC236}">
                    <a16:creationId xmlns:a16="http://schemas.microsoft.com/office/drawing/2014/main" id="{F1DD03C8-9EC5-7142-9A9D-685F326EA7CB}"/>
                  </a:ext>
                </a:extLst>
              </p:cNvPr>
              <p:cNvSpPr/>
              <p:nvPr/>
            </p:nvSpPr>
            <p:spPr>
              <a:xfrm>
                <a:off x="87012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lowchart: Connector 489">
                <a:extLst>
                  <a:ext uri="{FF2B5EF4-FFF2-40B4-BE49-F238E27FC236}">
                    <a16:creationId xmlns:a16="http://schemas.microsoft.com/office/drawing/2014/main" id="{32CD5AAA-5B81-5B49-B740-A6C1C8ADFF08}"/>
                  </a:ext>
                </a:extLst>
              </p:cNvPr>
              <p:cNvSpPr/>
              <p:nvPr/>
            </p:nvSpPr>
            <p:spPr>
              <a:xfrm>
                <a:off x="96178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Flowchart: Connector 490">
                <a:extLst>
                  <a:ext uri="{FF2B5EF4-FFF2-40B4-BE49-F238E27FC236}">
                    <a16:creationId xmlns:a16="http://schemas.microsoft.com/office/drawing/2014/main" id="{6749130F-B6F6-544D-8892-B83FE2111EDA}"/>
                  </a:ext>
                </a:extLst>
              </p:cNvPr>
              <p:cNvSpPr/>
              <p:nvPr/>
            </p:nvSpPr>
            <p:spPr>
              <a:xfrm>
                <a:off x="105344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Flowchart: Connector 491">
                <a:extLst>
                  <a:ext uri="{FF2B5EF4-FFF2-40B4-BE49-F238E27FC236}">
                    <a16:creationId xmlns:a16="http://schemas.microsoft.com/office/drawing/2014/main" id="{FA9DF485-925D-D14A-90FB-AD58ECABBE1B}"/>
                  </a:ext>
                </a:extLst>
              </p:cNvPr>
              <p:cNvSpPr/>
              <p:nvPr/>
            </p:nvSpPr>
            <p:spPr>
              <a:xfrm>
                <a:off x="114510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lowchart: Connector 492">
                <a:extLst>
                  <a:ext uri="{FF2B5EF4-FFF2-40B4-BE49-F238E27FC236}">
                    <a16:creationId xmlns:a16="http://schemas.microsoft.com/office/drawing/2014/main" id="{BFDABEBB-4848-A64C-971E-F9B1E528469B}"/>
                  </a:ext>
                </a:extLst>
              </p:cNvPr>
              <p:cNvSpPr/>
              <p:nvPr/>
            </p:nvSpPr>
            <p:spPr>
              <a:xfrm>
                <a:off x="123676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Flowchart: Connector 493">
                <a:extLst>
                  <a:ext uri="{FF2B5EF4-FFF2-40B4-BE49-F238E27FC236}">
                    <a16:creationId xmlns:a16="http://schemas.microsoft.com/office/drawing/2014/main" id="{3CCFFF39-665F-AC4B-85EF-F9C16C71DA1D}"/>
                  </a:ext>
                </a:extLst>
              </p:cNvPr>
              <p:cNvSpPr/>
              <p:nvPr/>
            </p:nvSpPr>
            <p:spPr>
              <a:xfrm>
                <a:off x="132842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Flowchart: Connector 494">
                <a:extLst>
                  <a:ext uri="{FF2B5EF4-FFF2-40B4-BE49-F238E27FC236}">
                    <a16:creationId xmlns:a16="http://schemas.microsoft.com/office/drawing/2014/main" id="{D6F8AA53-C21F-C94C-9E67-EE080757BC0B}"/>
                  </a:ext>
                </a:extLst>
              </p:cNvPr>
              <p:cNvSpPr/>
              <p:nvPr/>
            </p:nvSpPr>
            <p:spPr>
              <a:xfrm>
                <a:off x="142008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Flowchart: Connector 495">
                <a:extLst>
                  <a:ext uri="{FF2B5EF4-FFF2-40B4-BE49-F238E27FC236}">
                    <a16:creationId xmlns:a16="http://schemas.microsoft.com/office/drawing/2014/main" id="{D15E4D0A-F22B-7B40-A462-3F164AAEC2CD}"/>
                  </a:ext>
                </a:extLst>
              </p:cNvPr>
              <p:cNvSpPr/>
              <p:nvPr/>
            </p:nvSpPr>
            <p:spPr>
              <a:xfrm>
                <a:off x="151174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Flowchart: Connector 496">
                <a:extLst>
                  <a:ext uri="{FF2B5EF4-FFF2-40B4-BE49-F238E27FC236}">
                    <a16:creationId xmlns:a16="http://schemas.microsoft.com/office/drawing/2014/main" id="{C56274F9-66F6-9141-98CD-AC770B9B096B}"/>
                  </a:ext>
                </a:extLst>
              </p:cNvPr>
              <p:cNvSpPr/>
              <p:nvPr/>
            </p:nvSpPr>
            <p:spPr>
              <a:xfrm>
                <a:off x="160340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Flowchart: Connector 497">
                <a:extLst>
                  <a:ext uri="{FF2B5EF4-FFF2-40B4-BE49-F238E27FC236}">
                    <a16:creationId xmlns:a16="http://schemas.microsoft.com/office/drawing/2014/main" id="{2F8B84E7-B529-A440-9AAA-0AE8F87BB66A}"/>
                  </a:ext>
                </a:extLst>
              </p:cNvPr>
              <p:cNvSpPr/>
              <p:nvPr/>
            </p:nvSpPr>
            <p:spPr>
              <a:xfrm>
                <a:off x="169506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Flowchart: Connector 498">
                <a:extLst>
                  <a:ext uri="{FF2B5EF4-FFF2-40B4-BE49-F238E27FC236}">
                    <a16:creationId xmlns:a16="http://schemas.microsoft.com/office/drawing/2014/main" id="{DD2132C2-3AFE-9B4E-9C1E-9B40389173F0}"/>
                  </a:ext>
                </a:extLst>
              </p:cNvPr>
              <p:cNvSpPr/>
              <p:nvPr/>
            </p:nvSpPr>
            <p:spPr>
              <a:xfrm>
                <a:off x="178671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Flowchart: Connector 499">
                <a:extLst>
                  <a:ext uri="{FF2B5EF4-FFF2-40B4-BE49-F238E27FC236}">
                    <a16:creationId xmlns:a16="http://schemas.microsoft.com/office/drawing/2014/main" id="{DAF7A070-B809-7F4E-A2C5-1B39AB6F5023}"/>
                  </a:ext>
                </a:extLst>
              </p:cNvPr>
              <p:cNvSpPr/>
              <p:nvPr/>
            </p:nvSpPr>
            <p:spPr>
              <a:xfrm>
                <a:off x="187837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Flowchart: Connector 500">
                <a:extLst>
                  <a:ext uri="{FF2B5EF4-FFF2-40B4-BE49-F238E27FC236}">
                    <a16:creationId xmlns:a16="http://schemas.microsoft.com/office/drawing/2014/main" id="{08BEC286-3329-CF4C-A695-918964AC07D1}"/>
                  </a:ext>
                </a:extLst>
              </p:cNvPr>
              <p:cNvSpPr/>
              <p:nvPr/>
            </p:nvSpPr>
            <p:spPr>
              <a:xfrm>
                <a:off x="197003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Flowchart: Connector 501">
                <a:extLst>
                  <a:ext uri="{FF2B5EF4-FFF2-40B4-BE49-F238E27FC236}">
                    <a16:creationId xmlns:a16="http://schemas.microsoft.com/office/drawing/2014/main" id="{0171270A-CD60-C942-8B72-E2EE03CCD215}"/>
                  </a:ext>
                </a:extLst>
              </p:cNvPr>
              <p:cNvSpPr/>
              <p:nvPr/>
            </p:nvSpPr>
            <p:spPr>
              <a:xfrm>
                <a:off x="206169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Flowchart: Connector 502">
                <a:extLst>
                  <a:ext uri="{FF2B5EF4-FFF2-40B4-BE49-F238E27FC236}">
                    <a16:creationId xmlns:a16="http://schemas.microsoft.com/office/drawing/2014/main" id="{58EAA5DB-35DC-4544-BD24-C45D2AC30584}"/>
                  </a:ext>
                </a:extLst>
              </p:cNvPr>
              <p:cNvSpPr/>
              <p:nvPr/>
            </p:nvSpPr>
            <p:spPr>
              <a:xfrm>
                <a:off x="215335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Flowchart: Connector 503">
                <a:extLst>
                  <a:ext uri="{FF2B5EF4-FFF2-40B4-BE49-F238E27FC236}">
                    <a16:creationId xmlns:a16="http://schemas.microsoft.com/office/drawing/2014/main" id="{CD2AC25B-AF52-0246-A662-5265A4D30A6D}"/>
                  </a:ext>
                </a:extLst>
              </p:cNvPr>
              <p:cNvSpPr/>
              <p:nvPr/>
            </p:nvSpPr>
            <p:spPr>
              <a:xfrm>
                <a:off x="224501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Flowchart: Connector 504">
                <a:extLst>
                  <a:ext uri="{FF2B5EF4-FFF2-40B4-BE49-F238E27FC236}">
                    <a16:creationId xmlns:a16="http://schemas.microsoft.com/office/drawing/2014/main" id="{7AF291CA-A914-7D46-99DE-F439870FC6D3}"/>
                  </a:ext>
                </a:extLst>
              </p:cNvPr>
              <p:cNvSpPr/>
              <p:nvPr/>
            </p:nvSpPr>
            <p:spPr>
              <a:xfrm>
                <a:off x="233667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Flowchart: Connector 505">
                <a:extLst>
                  <a:ext uri="{FF2B5EF4-FFF2-40B4-BE49-F238E27FC236}">
                    <a16:creationId xmlns:a16="http://schemas.microsoft.com/office/drawing/2014/main" id="{1B117043-8DDF-7D4A-A9B2-25839769FD9D}"/>
                  </a:ext>
                </a:extLst>
              </p:cNvPr>
              <p:cNvSpPr/>
              <p:nvPr/>
            </p:nvSpPr>
            <p:spPr>
              <a:xfrm>
                <a:off x="242833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lowchart: Connector 506">
                <a:extLst>
                  <a:ext uri="{FF2B5EF4-FFF2-40B4-BE49-F238E27FC236}">
                    <a16:creationId xmlns:a16="http://schemas.microsoft.com/office/drawing/2014/main" id="{E897572C-51C7-3340-9D99-83B7F6C1C0D8}"/>
                  </a:ext>
                </a:extLst>
              </p:cNvPr>
              <p:cNvSpPr/>
              <p:nvPr/>
            </p:nvSpPr>
            <p:spPr>
              <a:xfrm>
                <a:off x="251999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Flowchart: Connector 507">
                <a:extLst>
                  <a:ext uri="{FF2B5EF4-FFF2-40B4-BE49-F238E27FC236}">
                    <a16:creationId xmlns:a16="http://schemas.microsoft.com/office/drawing/2014/main" id="{D92855F3-4765-4D4C-9B28-DABC3B862D1C}"/>
                  </a:ext>
                </a:extLst>
              </p:cNvPr>
              <p:cNvSpPr/>
              <p:nvPr/>
            </p:nvSpPr>
            <p:spPr>
              <a:xfrm>
                <a:off x="261165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Flowchart: Connector 508">
                <a:extLst>
                  <a:ext uri="{FF2B5EF4-FFF2-40B4-BE49-F238E27FC236}">
                    <a16:creationId xmlns:a16="http://schemas.microsoft.com/office/drawing/2014/main" id="{F6E82E1B-A0F9-D843-9E0B-E9775434DD2A}"/>
                  </a:ext>
                </a:extLst>
              </p:cNvPr>
              <p:cNvSpPr/>
              <p:nvPr/>
            </p:nvSpPr>
            <p:spPr>
              <a:xfrm>
                <a:off x="270330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Flowchart: Connector 509">
                <a:extLst>
                  <a:ext uri="{FF2B5EF4-FFF2-40B4-BE49-F238E27FC236}">
                    <a16:creationId xmlns:a16="http://schemas.microsoft.com/office/drawing/2014/main" id="{0498362F-FE11-844F-93B7-B03E3B417CDF}"/>
                  </a:ext>
                </a:extLst>
              </p:cNvPr>
              <p:cNvSpPr/>
              <p:nvPr/>
            </p:nvSpPr>
            <p:spPr>
              <a:xfrm>
                <a:off x="279496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Flowchart: Connector 510">
                <a:extLst>
                  <a:ext uri="{FF2B5EF4-FFF2-40B4-BE49-F238E27FC236}">
                    <a16:creationId xmlns:a16="http://schemas.microsoft.com/office/drawing/2014/main" id="{5FFEE50E-2275-6B42-BBB9-FE3FBFA33D41}"/>
                  </a:ext>
                </a:extLst>
              </p:cNvPr>
              <p:cNvSpPr/>
              <p:nvPr/>
            </p:nvSpPr>
            <p:spPr>
              <a:xfrm>
                <a:off x="288662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Flowchart: Connector 511">
                <a:extLst>
                  <a:ext uri="{FF2B5EF4-FFF2-40B4-BE49-F238E27FC236}">
                    <a16:creationId xmlns:a16="http://schemas.microsoft.com/office/drawing/2014/main" id="{0FF34921-DEA1-C44B-A633-1E2BB1594B19}"/>
                  </a:ext>
                </a:extLst>
              </p:cNvPr>
              <p:cNvSpPr/>
              <p:nvPr/>
            </p:nvSpPr>
            <p:spPr>
              <a:xfrm>
                <a:off x="297828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Flowchart: Connector 512">
                <a:extLst>
                  <a:ext uri="{FF2B5EF4-FFF2-40B4-BE49-F238E27FC236}">
                    <a16:creationId xmlns:a16="http://schemas.microsoft.com/office/drawing/2014/main" id="{64EC6D4E-EFC6-914F-AE52-E3AC2F81DA49}"/>
                  </a:ext>
                </a:extLst>
              </p:cNvPr>
              <p:cNvSpPr/>
              <p:nvPr/>
            </p:nvSpPr>
            <p:spPr>
              <a:xfrm>
                <a:off x="306994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Flowchart: Connector 513">
                <a:extLst>
                  <a:ext uri="{FF2B5EF4-FFF2-40B4-BE49-F238E27FC236}">
                    <a16:creationId xmlns:a16="http://schemas.microsoft.com/office/drawing/2014/main" id="{FB831766-E6D1-1247-A0A0-928D8EE3DBAB}"/>
                  </a:ext>
                </a:extLst>
              </p:cNvPr>
              <p:cNvSpPr/>
              <p:nvPr/>
            </p:nvSpPr>
            <p:spPr>
              <a:xfrm>
                <a:off x="316160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Flowchart: Connector 514">
                <a:extLst>
                  <a:ext uri="{FF2B5EF4-FFF2-40B4-BE49-F238E27FC236}">
                    <a16:creationId xmlns:a16="http://schemas.microsoft.com/office/drawing/2014/main" id="{4C9741A0-BCF4-D148-B888-121ECAE514DA}"/>
                  </a:ext>
                </a:extLst>
              </p:cNvPr>
              <p:cNvSpPr/>
              <p:nvPr/>
            </p:nvSpPr>
            <p:spPr>
              <a:xfrm>
                <a:off x="325326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Flowchart: Connector 515">
                <a:extLst>
                  <a:ext uri="{FF2B5EF4-FFF2-40B4-BE49-F238E27FC236}">
                    <a16:creationId xmlns:a16="http://schemas.microsoft.com/office/drawing/2014/main" id="{7AAAAF26-F28B-674E-8246-1BB356BEE905}"/>
                  </a:ext>
                </a:extLst>
              </p:cNvPr>
              <p:cNvSpPr/>
              <p:nvPr/>
            </p:nvSpPr>
            <p:spPr>
              <a:xfrm>
                <a:off x="334492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lowchart: Connector 516">
                <a:extLst>
                  <a:ext uri="{FF2B5EF4-FFF2-40B4-BE49-F238E27FC236}">
                    <a16:creationId xmlns:a16="http://schemas.microsoft.com/office/drawing/2014/main" id="{4C4B97B7-C83B-6D46-B9C7-12D0E5DF70A2}"/>
                  </a:ext>
                </a:extLst>
              </p:cNvPr>
              <p:cNvSpPr/>
              <p:nvPr/>
            </p:nvSpPr>
            <p:spPr>
              <a:xfrm>
                <a:off x="343658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lowchart: Connector 517">
                <a:extLst>
                  <a:ext uri="{FF2B5EF4-FFF2-40B4-BE49-F238E27FC236}">
                    <a16:creationId xmlns:a16="http://schemas.microsoft.com/office/drawing/2014/main" id="{10D73936-F69A-5548-9FD8-D5F0E8D6926E}"/>
                  </a:ext>
                </a:extLst>
              </p:cNvPr>
              <p:cNvSpPr/>
              <p:nvPr/>
            </p:nvSpPr>
            <p:spPr>
              <a:xfrm>
                <a:off x="352824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Flowchart: Connector 518">
                <a:extLst>
                  <a:ext uri="{FF2B5EF4-FFF2-40B4-BE49-F238E27FC236}">
                    <a16:creationId xmlns:a16="http://schemas.microsoft.com/office/drawing/2014/main" id="{FAEAA742-DC4F-8847-91C8-F3159556F421}"/>
                  </a:ext>
                </a:extLst>
              </p:cNvPr>
              <p:cNvSpPr/>
              <p:nvPr/>
            </p:nvSpPr>
            <p:spPr>
              <a:xfrm>
                <a:off x="361989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Connector 519">
                <a:extLst>
                  <a:ext uri="{FF2B5EF4-FFF2-40B4-BE49-F238E27FC236}">
                    <a16:creationId xmlns:a16="http://schemas.microsoft.com/office/drawing/2014/main" id="{72EEB3F1-382C-9645-8EBB-D3E66AE996C0}"/>
                  </a:ext>
                </a:extLst>
              </p:cNvPr>
              <p:cNvSpPr/>
              <p:nvPr/>
            </p:nvSpPr>
            <p:spPr>
              <a:xfrm>
                <a:off x="371155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Flowchart: Connector 520">
                <a:extLst>
                  <a:ext uri="{FF2B5EF4-FFF2-40B4-BE49-F238E27FC236}">
                    <a16:creationId xmlns:a16="http://schemas.microsoft.com/office/drawing/2014/main" id="{C3169C26-E1FE-C24B-8400-9B17F3ED87B5}"/>
                  </a:ext>
                </a:extLst>
              </p:cNvPr>
              <p:cNvSpPr/>
              <p:nvPr/>
            </p:nvSpPr>
            <p:spPr>
              <a:xfrm>
                <a:off x="380321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Flowchart: Connector 521">
                <a:extLst>
                  <a:ext uri="{FF2B5EF4-FFF2-40B4-BE49-F238E27FC236}">
                    <a16:creationId xmlns:a16="http://schemas.microsoft.com/office/drawing/2014/main" id="{E3E1BBBA-0B72-384D-B08F-907976AC2431}"/>
                  </a:ext>
                </a:extLst>
              </p:cNvPr>
              <p:cNvSpPr/>
              <p:nvPr/>
            </p:nvSpPr>
            <p:spPr>
              <a:xfrm>
                <a:off x="389487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Flowchart: Connector 522">
                <a:extLst>
                  <a:ext uri="{FF2B5EF4-FFF2-40B4-BE49-F238E27FC236}">
                    <a16:creationId xmlns:a16="http://schemas.microsoft.com/office/drawing/2014/main" id="{4C412A89-DFCA-BE4E-8557-1277F76094E7}"/>
                  </a:ext>
                </a:extLst>
              </p:cNvPr>
              <p:cNvSpPr/>
              <p:nvPr/>
            </p:nvSpPr>
            <p:spPr>
              <a:xfrm>
                <a:off x="398653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Flowchart: Connector 523">
                <a:extLst>
                  <a:ext uri="{FF2B5EF4-FFF2-40B4-BE49-F238E27FC236}">
                    <a16:creationId xmlns:a16="http://schemas.microsoft.com/office/drawing/2014/main" id="{5BEEF2F8-5D76-7F4E-9456-0544D1316566}"/>
                  </a:ext>
                </a:extLst>
              </p:cNvPr>
              <p:cNvSpPr/>
              <p:nvPr/>
            </p:nvSpPr>
            <p:spPr>
              <a:xfrm>
                <a:off x="407819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Flowchart: Connector 524">
                <a:extLst>
                  <a:ext uri="{FF2B5EF4-FFF2-40B4-BE49-F238E27FC236}">
                    <a16:creationId xmlns:a16="http://schemas.microsoft.com/office/drawing/2014/main" id="{B79B2E84-481D-7445-AB94-99673CCFDF5A}"/>
                  </a:ext>
                </a:extLst>
              </p:cNvPr>
              <p:cNvSpPr/>
              <p:nvPr/>
            </p:nvSpPr>
            <p:spPr>
              <a:xfrm>
                <a:off x="416985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Flowchart: Connector 525">
                <a:extLst>
                  <a:ext uri="{FF2B5EF4-FFF2-40B4-BE49-F238E27FC236}">
                    <a16:creationId xmlns:a16="http://schemas.microsoft.com/office/drawing/2014/main" id="{2CE6EB09-888D-9045-859C-36398553B598}"/>
                  </a:ext>
                </a:extLst>
              </p:cNvPr>
              <p:cNvSpPr/>
              <p:nvPr/>
            </p:nvSpPr>
            <p:spPr>
              <a:xfrm>
                <a:off x="426151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Flowchart: Connector 526">
                <a:extLst>
                  <a:ext uri="{FF2B5EF4-FFF2-40B4-BE49-F238E27FC236}">
                    <a16:creationId xmlns:a16="http://schemas.microsoft.com/office/drawing/2014/main" id="{552B8A71-D3C7-C446-8AD5-5F248D1B9010}"/>
                  </a:ext>
                </a:extLst>
              </p:cNvPr>
              <p:cNvSpPr/>
              <p:nvPr/>
            </p:nvSpPr>
            <p:spPr>
              <a:xfrm>
                <a:off x="4353171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Flowchart: Connector 527">
                <a:extLst>
                  <a:ext uri="{FF2B5EF4-FFF2-40B4-BE49-F238E27FC236}">
                    <a16:creationId xmlns:a16="http://schemas.microsoft.com/office/drawing/2014/main" id="{641EF0B7-93E4-6D4D-9461-9ADA6D2E92ED}"/>
                  </a:ext>
                </a:extLst>
              </p:cNvPr>
              <p:cNvSpPr/>
              <p:nvPr/>
            </p:nvSpPr>
            <p:spPr>
              <a:xfrm>
                <a:off x="4444830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Flowchart: Connector 528">
                <a:extLst>
                  <a:ext uri="{FF2B5EF4-FFF2-40B4-BE49-F238E27FC236}">
                    <a16:creationId xmlns:a16="http://schemas.microsoft.com/office/drawing/2014/main" id="{C2536819-A09A-7243-AD13-351884CA1EF5}"/>
                  </a:ext>
                </a:extLst>
              </p:cNvPr>
              <p:cNvSpPr/>
              <p:nvPr/>
            </p:nvSpPr>
            <p:spPr>
              <a:xfrm>
                <a:off x="4536489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Flowchart: Connector 529">
                <a:extLst>
                  <a:ext uri="{FF2B5EF4-FFF2-40B4-BE49-F238E27FC236}">
                    <a16:creationId xmlns:a16="http://schemas.microsoft.com/office/drawing/2014/main" id="{E7C73611-B38D-994E-AC66-FF263977F2B7}"/>
                  </a:ext>
                </a:extLst>
              </p:cNvPr>
              <p:cNvSpPr/>
              <p:nvPr/>
            </p:nvSpPr>
            <p:spPr>
              <a:xfrm>
                <a:off x="4628148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Flowchart: Connector 530">
                <a:extLst>
                  <a:ext uri="{FF2B5EF4-FFF2-40B4-BE49-F238E27FC236}">
                    <a16:creationId xmlns:a16="http://schemas.microsoft.com/office/drawing/2014/main" id="{BE1D0281-4461-1940-ACD5-589AD936D949}"/>
                  </a:ext>
                </a:extLst>
              </p:cNvPr>
              <p:cNvSpPr/>
              <p:nvPr/>
            </p:nvSpPr>
            <p:spPr>
              <a:xfrm>
                <a:off x="4719807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Flowchart: Connector 531">
                <a:extLst>
                  <a:ext uri="{FF2B5EF4-FFF2-40B4-BE49-F238E27FC236}">
                    <a16:creationId xmlns:a16="http://schemas.microsoft.com/office/drawing/2014/main" id="{5C90F62B-1CF5-8446-BA9E-8C2A2A9E754A}"/>
                  </a:ext>
                </a:extLst>
              </p:cNvPr>
              <p:cNvSpPr/>
              <p:nvPr/>
            </p:nvSpPr>
            <p:spPr>
              <a:xfrm>
                <a:off x="4811466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Flowchart: Connector 532">
                <a:extLst>
                  <a:ext uri="{FF2B5EF4-FFF2-40B4-BE49-F238E27FC236}">
                    <a16:creationId xmlns:a16="http://schemas.microsoft.com/office/drawing/2014/main" id="{6367570E-B601-BF43-843C-8441737B220A}"/>
                  </a:ext>
                </a:extLst>
              </p:cNvPr>
              <p:cNvSpPr/>
              <p:nvPr/>
            </p:nvSpPr>
            <p:spPr>
              <a:xfrm>
                <a:off x="490312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Flowchart: Connector 533">
                <a:extLst>
                  <a:ext uri="{FF2B5EF4-FFF2-40B4-BE49-F238E27FC236}">
                    <a16:creationId xmlns:a16="http://schemas.microsoft.com/office/drawing/2014/main" id="{6A1C1632-BBA5-954A-A725-7E6D9B8B98A0}"/>
                  </a:ext>
                </a:extLst>
              </p:cNvPr>
              <p:cNvSpPr/>
              <p:nvPr/>
            </p:nvSpPr>
            <p:spPr>
              <a:xfrm>
                <a:off x="4994784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Flowchart: Connector 534">
                <a:extLst>
                  <a:ext uri="{FF2B5EF4-FFF2-40B4-BE49-F238E27FC236}">
                    <a16:creationId xmlns:a16="http://schemas.microsoft.com/office/drawing/2014/main" id="{C8CAEC77-F246-9B40-9FEE-83DBC4E92A94}"/>
                  </a:ext>
                </a:extLst>
              </p:cNvPr>
              <p:cNvSpPr/>
              <p:nvPr/>
            </p:nvSpPr>
            <p:spPr>
              <a:xfrm>
                <a:off x="5086443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Flowchart: Connector 535">
                <a:extLst>
                  <a:ext uri="{FF2B5EF4-FFF2-40B4-BE49-F238E27FC236}">
                    <a16:creationId xmlns:a16="http://schemas.microsoft.com/office/drawing/2014/main" id="{6865A53A-C308-6841-BA95-F5C9CDBB8739}"/>
                  </a:ext>
                </a:extLst>
              </p:cNvPr>
              <p:cNvSpPr/>
              <p:nvPr/>
            </p:nvSpPr>
            <p:spPr>
              <a:xfrm>
                <a:off x="5178102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Flowchart: Connector 536">
                <a:extLst>
                  <a:ext uri="{FF2B5EF4-FFF2-40B4-BE49-F238E27FC236}">
                    <a16:creationId xmlns:a16="http://schemas.microsoft.com/office/drawing/2014/main" id="{44EFC50D-DD3A-D84C-9D2B-13AF9D287CF0}"/>
                  </a:ext>
                </a:extLst>
              </p:cNvPr>
              <p:cNvSpPr/>
              <p:nvPr/>
            </p:nvSpPr>
            <p:spPr>
              <a:xfrm>
                <a:off x="5269765" y="5937977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B8FA11-563C-1F4C-8221-FE76C0CFFD31}"/>
              </a:ext>
            </a:extLst>
          </p:cNvPr>
          <p:cNvGrpSpPr/>
          <p:nvPr/>
        </p:nvGrpSpPr>
        <p:grpSpPr>
          <a:xfrm>
            <a:off x="5831076" y="3040579"/>
            <a:ext cx="393217" cy="217731"/>
            <a:chOff x="642104" y="6018949"/>
            <a:chExt cx="393217" cy="217731"/>
          </a:xfrm>
          <a:solidFill>
            <a:srgbClr val="00B050"/>
          </a:solidFill>
        </p:grpSpPr>
        <p:sp>
          <p:nvSpPr>
            <p:cNvPr id="100" name="Flowchart: Connector 431">
              <a:extLst>
                <a:ext uri="{FF2B5EF4-FFF2-40B4-BE49-F238E27FC236}">
                  <a16:creationId xmlns:a16="http://schemas.microsoft.com/office/drawing/2014/main" id="{2C42E6B6-E98B-DF4E-8A18-4A1ACDC32E4A}"/>
                </a:ext>
              </a:extLst>
            </p:cNvPr>
            <p:cNvSpPr/>
            <p:nvPr/>
          </p:nvSpPr>
          <p:spPr>
            <a:xfrm>
              <a:off x="645295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lowchart: Connector 432">
              <a:extLst>
                <a:ext uri="{FF2B5EF4-FFF2-40B4-BE49-F238E27FC236}">
                  <a16:creationId xmlns:a16="http://schemas.microsoft.com/office/drawing/2014/main" id="{F7D16025-6FE0-CE48-A16D-DEB412BD701B}"/>
                </a:ext>
              </a:extLst>
            </p:cNvPr>
            <p:cNvSpPr/>
            <p:nvPr/>
          </p:nvSpPr>
          <p:spPr>
            <a:xfrm>
              <a:off x="737123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Flowchart: Connector 433">
              <a:extLst>
                <a:ext uri="{FF2B5EF4-FFF2-40B4-BE49-F238E27FC236}">
                  <a16:creationId xmlns:a16="http://schemas.microsoft.com/office/drawing/2014/main" id="{9460F01A-7F12-324F-B95E-101DDF708AF8}"/>
                </a:ext>
              </a:extLst>
            </p:cNvPr>
            <p:cNvSpPr/>
            <p:nvPr/>
          </p:nvSpPr>
          <p:spPr>
            <a:xfrm>
              <a:off x="828951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lowchart: Connector 434">
              <a:extLst>
                <a:ext uri="{FF2B5EF4-FFF2-40B4-BE49-F238E27FC236}">
                  <a16:creationId xmlns:a16="http://schemas.microsoft.com/office/drawing/2014/main" id="{50CCEE69-3416-4446-8B35-096C9F51B138}"/>
                </a:ext>
              </a:extLst>
            </p:cNvPr>
            <p:cNvSpPr/>
            <p:nvPr/>
          </p:nvSpPr>
          <p:spPr>
            <a:xfrm>
              <a:off x="920780" y="6166881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lowchart: Connector 435">
              <a:extLst>
                <a:ext uri="{FF2B5EF4-FFF2-40B4-BE49-F238E27FC236}">
                  <a16:creationId xmlns:a16="http://schemas.microsoft.com/office/drawing/2014/main" id="{370B8AD0-8F77-364E-A3B6-FCED7DA97A4F}"/>
                </a:ext>
              </a:extLst>
            </p:cNvPr>
            <p:cNvSpPr/>
            <p:nvPr/>
          </p:nvSpPr>
          <p:spPr>
            <a:xfrm>
              <a:off x="695400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Flowchart: Connector 436">
              <a:extLst>
                <a:ext uri="{FF2B5EF4-FFF2-40B4-BE49-F238E27FC236}">
                  <a16:creationId xmlns:a16="http://schemas.microsoft.com/office/drawing/2014/main" id="{CE7A2242-D1B1-9D48-8218-A9448AE4A435}"/>
                </a:ext>
              </a:extLst>
            </p:cNvPr>
            <p:cNvSpPr/>
            <p:nvPr/>
          </p:nvSpPr>
          <p:spPr>
            <a:xfrm>
              <a:off x="787228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Flowchart: Connector 437">
              <a:extLst>
                <a:ext uri="{FF2B5EF4-FFF2-40B4-BE49-F238E27FC236}">
                  <a16:creationId xmlns:a16="http://schemas.microsoft.com/office/drawing/2014/main" id="{92E8B262-1C1E-3B49-9E52-8CEF75451106}"/>
                </a:ext>
              </a:extLst>
            </p:cNvPr>
            <p:cNvSpPr/>
            <p:nvPr/>
          </p:nvSpPr>
          <p:spPr>
            <a:xfrm>
              <a:off x="879056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lowchart: Connector 438">
              <a:extLst>
                <a:ext uri="{FF2B5EF4-FFF2-40B4-BE49-F238E27FC236}">
                  <a16:creationId xmlns:a16="http://schemas.microsoft.com/office/drawing/2014/main" id="{E53EDA28-0A34-0145-9A42-E923F158AD31}"/>
                </a:ext>
              </a:extLst>
            </p:cNvPr>
            <p:cNvSpPr/>
            <p:nvPr/>
          </p:nvSpPr>
          <p:spPr>
            <a:xfrm>
              <a:off x="970885" y="6093296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Flowchart: Connector 439">
              <a:extLst>
                <a:ext uri="{FF2B5EF4-FFF2-40B4-BE49-F238E27FC236}">
                  <a16:creationId xmlns:a16="http://schemas.microsoft.com/office/drawing/2014/main" id="{29C39299-A4A2-CD44-8354-81488039D723}"/>
                </a:ext>
              </a:extLst>
            </p:cNvPr>
            <p:cNvSpPr/>
            <p:nvPr/>
          </p:nvSpPr>
          <p:spPr>
            <a:xfrm>
              <a:off x="642104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Flowchart: Connector 440">
              <a:extLst>
                <a:ext uri="{FF2B5EF4-FFF2-40B4-BE49-F238E27FC236}">
                  <a16:creationId xmlns:a16="http://schemas.microsoft.com/office/drawing/2014/main" id="{12799B0B-DF8E-EF44-814C-9C301085D651}"/>
                </a:ext>
              </a:extLst>
            </p:cNvPr>
            <p:cNvSpPr/>
            <p:nvPr/>
          </p:nvSpPr>
          <p:spPr>
            <a:xfrm>
              <a:off x="733932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Flowchart: Connector 441">
              <a:extLst>
                <a:ext uri="{FF2B5EF4-FFF2-40B4-BE49-F238E27FC236}">
                  <a16:creationId xmlns:a16="http://schemas.microsoft.com/office/drawing/2014/main" id="{104C2A86-F8ED-814C-BA9F-4D458ACE6750}"/>
                </a:ext>
              </a:extLst>
            </p:cNvPr>
            <p:cNvSpPr/>
            <p:nvPr/>
          </p:nvSpPr>
          <p:spPr>
            <a:xfrm>
              <a:off x="825760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lowchart: Connector 442">
              <a:extLst>
                <a:ext uri="{FF2B5EF4-FFF2-40B4-BE49-F238E27FC236}">
                  <a16:creationId xmlns:a16="http://schemas.microsoft.com/office/drawing/2014/main" id="{93D59F7D-42D3-EE46-928C-F6502CE9D217}"/>
                </a:ext>
              </a:extLst>
            </p:cNvPr>
            <p:cNvSpPr/>
            <p:nvPr/>
          </p:nvSpPr>
          <p:spPr>
            <a:xfrm>
              <a:off x="917589" y="6018949"/>
              <a:ext cx="64436" cy="69799"/>
            </a:xfrm>
            <a:prstGeom prst="flowChartConnector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381D196-AF97-8049-A1D6-CBC9C4BC0F1F}"/>
              </a:ext>
            </a:extLst>
          </p:cNvPr>
          <p:cNvGrpSpPr/>
          <p:nvPr/>
        </p:nvGrpSpPr>
        <p:grpSpPr>
          <a:xfrm>
            <a:off x="4755304" y="3869083"/>
            <a:ext cx="2470416" cy="229151"/>
            <a:chOff x="1756022" y="3354076"/>
            <a:chExt cx="2470416" cy="229151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1FC89ED-2ABD-8A49-BE43-A9BBB6D46A6D}"/>
                </a:ext>
              </a:extLst>
            </p:cNvPr>
            <p:cNvGrpSpPr/>
            <p:nvPr/>
          </p:nvGrpSpPr>
          <p:grpSpPr>
            <a:xfrm>
              <a:off x="1756022" y="3354076"/>
              <a:ext cx="393217" cy="217731"/>
              <a:chOff x="642104" y="6018949"/>
              <a:chExt cx="393217" cy="217731"/>
            </a:xfrm>
          </p:grpSpPr>
          <p:sp>
            <p:nvSpPr>
              <p:cNvPr id="153" name="Flowchart: Connector 405">
                <a:extLst>
                  <a:ext uri="{FF2B5EF4-FFF2-40B4-BE49-F238E27FC236}">
                    <a16:creationId xmlns:a16="http://schemas.microsoft.com/office/drawing/2014/main" id="{0605FA2A-624A-E34E-9E33-55335E47A2B3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Flowchart: Connector 406">
                <a:extLst>
                  <a:ext uri="{FF2B5EF4-FFF2-40B4-BE49-F238E27FC236}">
                    <a16:creationId xmlns:a16="http://schemas.microsoft.com/office/drawing/2014/main" id="{C3F41B86-7F4D-CC4A-9ED6-9A54F501AE2F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Flowchart: Connector 407">
                <a:extLst>
                  <a:ext uri="{FF2B5EF4-FFF2-40B4-BE49-F238E27FC236}">
                    <a16:creationId xmlns:a16="http://schemas.microsoft.com/office/drawing/2014/main" id="{8B67D11A-D344-C140-89C5-BFD2F48881DF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Flowchart: Connector 408">
                <a:extLst>
                  <a:ext uri="{FF2B5EF4-FFF2-40B4-BE49-F238E27FC236}">
                    <a16:creationId xmlns:a16="http://schemas.microsoft.com/office/drawing/2014/main" id="{ED4D2230-5BE9-3740-8C45-37CE8E174A45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Flowchart: Connector 409">
                <a:extLst>
                  <a:ext uri="{FF2B5EF4-FFF2-40B4-BE49-F238E27FC236}">
                    <a16:creationId xmlns:a16="http://schemas.microsoft.com/office/drawing/2014/main" id="{3EF046E4-89F3-D24B-AE6D-954C3230F3F8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Flowchart: Connector 410">
                <a:extLst>
                  <a:ext uri="{FF2B5EF4-FFF2-40B4-BE49-F238E27FC236}">
                    <a16:creationId xmlns:a16="http://schemas.microsoft.com/office/drawing/2014/main" id="{D83E0739-67E3-3C4B-AA78-89A3C0C717A0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Flowchart: Connector 411">
                <a:extLst>
                  <a:ext uri="{FF2B5EF4-FFF2-40B4-BE49-F238E27FC236}">
                    <a16:creationId xmlns:a16="http://schemas.microsoft.com/office/drawing/2014/main" id="{27A573A4-A7D0-934E-92B9-11761A9E894C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Flowchart: Connector 412">
                <a:extLst>
                  <a:ext uri="{FF2B5EF4-FFF2-40B4-BE49-F238E27FC236}">
                    <a16:creationId xmlns:a16="http://schemas.microsoft.com/office/drawing/2014/main" id="{BB9F992B-9DFE-404F-96A4-2767917AA09F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Flowchart: Connector 413">
                <a:extLst>
                  <a:ext uri="{FF2B5EF4-FFF2-40B4-BE49-F238E27FC236}">
                    <a16:creationId xmlns:a16="http://schemas.microsoft.com/office/drawing/2014/main" id="{71A1B243-94D5-1047-B012-8E611D3015C2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Flowchart: Connector 414">
                <a:extLst>
                  <a:ext uri="{FF2B5EF4-FFF2-40B4-BE49-F238E27FC236}">
                    <a16:creationId xmlns:a16="http://schemas.microsoft.com/office/drawing/2014/main" id="{820A8CEA-3723-9D44-A2F2-4954226ED2D5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Flowchart: Connector 415">
                <a:extLst>
                  <a:ext uri="{FF2B5EF4-FFF2-40B4-BE49-F238E27FC236}">
                    <a16:creationId xmlns:a16="http://schemas.microsoft.com/office/drawing/2014/main" id="{B999C3BF-5E3A-ED4E-9D23-905787DF47DC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Flowchart: Connector 416">
                <a:extLst>
                  <a:ext uri="{FF2B5EF4-FFF2-40B4-BE49-F238E27FC236}">
                    <a16:creationId xmlns:a16="http://schemas.microsoft.com/office/drawing/2014/main" id="{00189434-5601-2941-A276-C50A3DAB865B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FE791C0-1D0D-5F47-A90C-F3069F55018A}"/>
                </a:ext>
              </a:extLst>
            </p:cNvPr>
            <p:cNvGrpSpPr/>
            <p:nvPr/>
          </p:nvGrpSpPr>
          <p:grpSpPr>
            <a:xfrm>
              <a:off x="2459655" y="3360958"/>
              <a:ext cx="393217" cy="217731"/>
              <a:chOff x="642104" y="6018949"/>
              <a:chExt cx="393217" cy="217731"/>
            </a:xfrm>
          </p:grpSpPr>
          <p:sp>
            <p:nvSpPr>
              <p:cNvPr id="141" name="Flowchart: Connector 418">
                <a:extLst>
                  <a:ext uri="{FF2B5EF4-FFF2-40B4-BE49-F238E27FC236}">
                    <a16:creationId xmlns:a16="http://schemas.microsoft.com/office/drawing/2014/main" id="{03A9F0E0-BA30-B64A-9A35-1AC77E753132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Flowchart: Connector 419">
                <a:extLst>
                  <a:ext uri="{FF2B5EF4-FFF2-40B4-BE49-F238E27FC236}">
                    <a16:creationId xmlns:a16="http://schemas.microsoft.com/office/drawing/2014/main" id="{C4CDD54A-BF1E-454C-A638-5CDE2671CC24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Flowchart: Connector 420">
                <a:extLst>
                  <a:ext uri="{FF2B5EF4-FFF2-40B4-BE49-F238E27FC236}">
                    <a16:creationId xmlns:a16="http://schemas.microsoft.com/office/drawing/2014/main" id="{0B611149-FB83-604F-B5D1-5D6ACB0474C6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Flowchart: Connector 421">
                <a:extLst>
                  <a:ext uri="{FF2B5EF4-FFF2-40B4-BE49-F238E27FC236}">
                    <a16:creationId xmlns:a16="http://schemas.microsoft.com/office/drawing/2014/main" id="{AD2B8085-30E3-FD43-82BC-923C205A21DC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Flowchart: Connector 422">
                <a:extLst>
                  <a:ext uri="{FF2B5EF4-FFF2-40B4-BE49-F238E27FC236}">
                    <a16:creationId xmlns:a16="http://schemas.microsoft.com/office/drawing/2014/main" id="{55690F3E-404F-2741-A2F6-5958FD0D3156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Flowchart: Connector 423">
                <a:extLst>
                  <a:ext uri="{FF2B5EF4-FFF2-40B4-BE49-F238E27FC236}">
                    <a16:creationId xmlns:a16="http://schemas.microsoft.com/office/drawing/2014/main" id="{FCD93651-AE6E-8641-8AE6-612929EA7214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Flowchart: Connector 424">
                <a:extLst>
                  <a:ext uri="{FF2B5EF4-FFF2-40B4-BE49-F238E27FC236}">
                    <a16:creationId xmlns:a16="http://schemas.microsoft.com/office/drawing/2014/main" id="{35655914-248E-BF47-9526-A2947254AB34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Flowchart: Connector 425">
                <a:extLst>
                  <a:ext uri="{FF2B5EF4-FFF2-40B4-BE49-F238E27FC236}">
                    <a16:creationId xmlns:a16="http://schemas.microsoft.com/office/drawing/2014/main" id="{928865CA-82E7-CC4A-8C19-99F4E49C2436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Flowchart: Connector 426">
                <a:extLst>
                  <a:ext uri="{FF2B5EF4-FFF2-40B4-BE49-F238E27FC236}">
                    <a16:creationId xmlns:a16="http://schemas.microsoft.com/office/drawing/2014/main" id="{38551771-2F3C-AB47-86C5-EDCEC0DB2BD3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Flowchart: Connector 427">
                <a:extLst>
                  <a:ext uri="{FF2B5EF4-FFF2-40B4-BE49-F238E27FC236}">
                    <a16:creationId xmlns:a16="http://schemas.microsoft.com/office/drawing/2014/main" id="{CEBBBE2E-806D-734E-9CAA-FA0A93B04005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Flowchart: Connector 428">
                <a:extLst>
                  <a:ext uri="{FF2B5EF4-FFF2-40B4-BE49-F238E27FC236}">
                    <a16:creationId xmlns:a16="http://schemas.microsoft.com/office/drawing/2014/main" id="{515D9F67-54BA-314C-91BC-A0A886D09C0B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Flowchart: Connector 429">
                <a:extLst>
                  <a:ext uri="{FF2B5EF4-FFF2-40B4-BE49-F238E27FC236}">
                    <a16:creationId xmlns:a16="http://schemas.microsoft.com/office/drawing/2014/main" id="{E4AF8950-7F5F-F448-8DC0-04C516BDBE2A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C37020F-1AC9-F943-B85A-96E9E54B7590}"/>
                </a:ext>
              </a:extLst>
            </p:cNvPr>
            <p:cNvGrpSpPr/>
            <p:nvPr/>
          </p:nvGrpSpPr>
          <p:grpSpPr>
            <a:xfrm>
              <a:off x="3144448" y="3358688"/>
              <a:ext cx="393217" cy="217731"/>
              <a:chOff x="642104" y="6018949"/>
              <a:chExt cx="393217" cy="217731"/>
            </a:xfrm>
          </p:grpSpPr>
          <p:sp>
            <p:nvSpPr>
              <p:cNvPr id="129" name="Flowchart: Connector 444">
                <a:extLst>
                  <a:ext uri="{FF2B5EF4-FFF2-40B4-BE49-F238E27FC236}">
                    <a16:creationId xmlns:a16="http://schemas.microsoft.com/office/drawing/2014/main" id="{4861672A-05B3-5143-B2C2-A80F84A1076A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Flowchart: Connector 445">
                <a:extLst>
                  <a:ext uri="{FF2B5EF4-FFF2-40B4-BE49-F238E27FC236}">
                    <a16:creationId xmlns:a16="http://schemas.microsoft.com/office/drawing/2014/main" id="{43C50556-FDF4-1447-918F-7B6E950BD6AE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Flowchart: Connector 446">
                <a:extLst>
                  <a:ext uri="{FF2B5EF4-FFF2-40B4-BE49-F238E27FC236}">
                    <a16:creationId xmlns:a16="http://schemas.microsoft.com/office/drawing/2014/main" id="{798BB89B-45D3-FD49-A1B0-B0432A780DE9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lowchart: Connector 447">
                <a:extLst>
                  <a:ext uri="{FF2B5EF4-FFF2-40B4-BE49-F238E27FC236}">
                    <a16:creationId xmlns:a16="http://schemas.microsoft.com/office/drawing/2014/main" id="{07F0B34E-5986-8E40-8752-9007FBABF31C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Flowchart: Connector 448">
                <a:extLst>
                  <a:ext uri="{FF2B5EF4-FFF2-40B4-BE49-F238E27FC236}">
                    <a16:creationId xmlns:a16="http://schemas.microsoft.com/office/drawing/2014/main" id="{FA6C09AA-D510-D942-AC43-0A3E97014C1F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Flowchart: Connector 449">
                <a:extLst>
                  <a:ext uri="{FF2B5EF4-FFF2-40B4-BE49-F238E27FC236}">
                    <a16:creationId xmlns:a16="http://schemas.microsoft.com/office/drawing/2014/main" id="{2925C69E-B491-9441-83E0-A5062B37BC0A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Flowchart: Connector 450">
                <a:extLst>
                  <a:ext uri="{FF2B5EF4-FFF2-40B4-BE49-F238E27FC236}">
                    <a16:creationId xmlns:a16="http://schemas.microsoft.com/office/drawing/2014/main" id="{59FA1360-DCB6-444B-9018-82CC0EA1DEE9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Flowchart: Connector 451">
                <a:extLst>
                  <a:ext uri="{FF2B5EF4-FFF2-40B4-BE49-F238E27FC236}">
                    <a16:creationId xmlns:a16="http://schemas.microsoft.com/office/drawing/2014/main" id="{85F39BA8-22F5-B74C-9380-EDB5E2F4272F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Flowchart: Connector 452">
                <a:extLst>
                  <a:ext uri="{FF2B5EF4-FFF2-40B4-BE49-F238E27FC236}">
                    <a16:creationId xmlns:a16="http://schemas.microsoft.com/office/drawing/2014/main" id="{94B0A4FA-4EBB-3C4C-9AD3-24176B118F0E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Flowchart: Connector 453">
                <a:extLst>
                  <a:ext uri="{FF2B5EF4-FFF2-40B4-BE49-F238E27FC236}">
                    <a16:creationId xmlns:a16="http://schemas.microsoft.com/office/drawing/2014/main" id="{CDB74474-9919-184A-ADCE-7BC0D5DB5F57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Flowchart: Connector 454">
                <a:extLst>
                  <a:ext uri="{FF2B5EF4-FFF2-40B4-BE49-F238E27FC236}">
                    <a16:creationId xmlns:a16="http://schemas.microsoft.com/office/drawing/2014/main" id="{19BA29D0-6211-6441-B46E-7E2498415A4F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Flowchart: Connector 455">
                <a:extLst>
                  <a:ext uri="{FF2B5EF4-FFF2-40B4-BE49-F238E27FC236}">
                    <a16:creationId xmlns:a16="http://schemas.microsoft.com/office/drawing/2014/main" id="{E349C357-0BCC-5C4E-A19B-D81683F15D43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EFDAC63-A7A4-D24D-B28D-4317903BC5FB}"/>
                </a:ext>
              </a:extLst>
            </p:cNvPr>
            <p:cNvGrpSpPr/>
            <p:nvPr/>
          </p:nvGrpSpPr>
          <p:grpSpPr>
            <a:xfrm>
              <a:off x="3833221" y="3365496"/>
              <a:ext cx="393217" cy="217731"/>
              <a:chOff x="642104" y="6018949"/>
              <a:chExt cx="393217" cy="217731"/>
            </a:xfrm>
          </p:grpSpPr>
          <p:sp>
            <p:nvSpPr>
              <p:cNvPr id="117" name="Flowchart: Connector 457">
                <a:extLst>
                  <a:ext uri="{FF2B5EF4-FFF2-40B4-BE49-F238E27FC236}">
                    <a16:creationId xmlns:a16="http://schemas.microsoft.com/office/drawing/2014/main" id="{21A1A9B7-27EF-5041-80FF-3A07118BABC2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Flowchart: Connector 458">
                <a:extLst>
                  <a:ext uri="{FF2B5EF4-FFF2-40B4-BE49-F238E27FC236}">
                    <a16:creationId xmlns:a16="http://schemas.microsoft.com/office/drawing/2014/main" id="{6C2A8A4D-145C-7F4A-9F7A-DAE50E88620A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Flowchart: Connector 459">
                <a:extLst>
                  <a:ext uri="{FF2B5EF4-FFF2-40B4-BE49-F238E27FC236}">
                    <a16:creationId xmlns:a16="http://schemas.microsoft.com/office/drawing/2014/main" id="{A384EBE7-C447-4A4D-8D65-B831D8872616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Flowchart: Connector 460">
                <a:extLst>
                  <a:ext uri="{FF2B5EF4-FFF2-40B4-BE49-F238E27FC236}">
                    <a16:creationId xmlns:a16="http://schemas.microsoft.com/office/drawing/2014/main" id="{1BCF8184-4D73-D540-AA8E-6AD056AB15F9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Flowchart: Connector 461">
                <a:extLst>
                  <a:ext uri="{FF2B5EF4-FFF2-40B4-BE49-F238E27FC236}">
                    <a16:creationId xmlns:a16="http://schemas.microsoft.com/office/drawing/2014/main" id="{1B566A6A-EAAE-F442-96C7-91E0645B541D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Flowchart: Connector 462">
                <a:extLst>
                  <a:ext uri="{FF2B5EF4-FFF2-40B4-BE49-F238E27FC236}">
                    <a16:creationId xmlns:a16="http://schemas.microsoft.com/office/drawing/2014/main" id="{3F5C47CB-8CF6-614F-8984-02715FC5D2C6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Flowchart: Connector 463">
                <a:extLst>
                  <a:ext uri="{FF2B5EF4-FFF2-40B4-BE49-F238E27FC236}">
                    <a16:creationId xmlns:a16="http://schemas.microsoft.com/office/drawing/2014/main" id="{F382C3AD-79E4-B94D-965B-3040DB07EA5F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Flowchart: Connector 464">
                <a:extLst>
                  <a:ext uri="{FF2B5EF4-FFF2-40B4-BE49-F238E27FC236}">
                    <a16:creationId xmlns:a16="http://schemas.microsoft.com/office/drawing/2014/main" id="{F742ADBD-82D4-EC4F-B06B-863C25FB4A06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Flowchart: Connector 465">
                <a:extLst>
                  <a:ext uri="{FF2B5EF4-FFF2-40B4-BE49-F238E27FC236}">
                    <a16:creationId xmlns:a16="http://schemas.microsoft.com/office/drawing/2014/main" id="{472E7C58-3AD6-EF40-AFEF-A7969816931B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Flowchart: Connector 466">
                <a:extLst>
                  <a:ext uri="{FF2B5EF4-FFF2-40B4-BE49-F238E27FC236}">
                    <a16:creationId xmlns:a16="http://schemas.microsoft.com/office/drawing/2014/main" id="{D89CBF77-482C-3A4D-9C77-A76A346E8F4E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Flowchart: Connector 467">
                <a:extLst>
                  <a:ext uri="{FF2B5EF4-FFF2-40B4-BE49-F238E27FC236}">
                    <a16:creationId xmlns:a16="http://schemas.microsoft.com/office/drawing/2014/main" id="{DB80966C-6228-5741-8638-616F48D681CA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Flowchart: Connector 468">
                <a:extLst>
                  <a:ext uri="{FF2B5EF4-FFF2-40B4-BE49-F238E27FC236}">
                    <a16:creationId xmlns:a16="http://schemas.microsoft.com/office/drawing/2014/main" id="{D56BD737-B6A4-0B4B-BDF2-3EE2C055EB93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96AA51A-3BB1-D346-9E5A-E5F02B4DF8C2}"/>
              </a:ext>
            </a:extLst>
          </p:cNvPr>
          <p:cNvGrpSpPr/>
          <p:nvPr/>
        </p:nvGrpSpPr>
        <p:grpSpPr>
          <a:xfrm>
            <a:off x="4383082" y="4722510"/>
            <a:ext cx="3189334" cy="239293"/>
            <a:chOff x="1383800" y="4207503"/>
            <a:chExt cx="3189334" cy="239293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25F3A61-B931-F14F-8C42-47B3DCF2A654}"/>
                </a:ext>
              </a:extLst>
            </p:cNvPr>
            <p:cNvGrpSpPr/>
            <p:nvPr/>
          </p:nvGrpSpPr>
          <p:grpSpPr>
            <a:xfrm>
              <a:off x="1383800" y="4207503"/>
              <a:ext cx="393217" cy="217731"/>
              <a:chOff x="642104" y="6018949"/>
              <a:chExt cx="393217" cy="217731"/>
            </a:xfrm>
          </p:grpSpPr>
          <p:sp>
            <p:nvSpPr>
              <p:cNvPr id="219" name="Flowchart: Connector 309">
                <a:extLst>
                  <a:ext uri="{FF2B5EF4-FFF2-40B4-BE49-F238E27FC236}">
                    <a16:creationId xmlns:a16="http://schemas.microsoft.com/office/drawing/2014/main" id="{BC9777EB-927C-6F46-A544-D83B620B2176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Flowchart: Connector 310">
                <a:extLst>
                  <a:ext uri="{FF2B5EF4-FFF2-40B4-BE49-F238E27FC236}">
                    <a16:creationId xmlns:a16="http://schemas.microsoft.com/office/drawing/2014/main" id="{8F5FBE60-A700-AC4C-918A-7E45221DBEA7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Flowchart: Connector 311">
                <a:extLst>
                  <a:ext uri="{FF2B5EF4-FFF2-40B4-BE49-F238E27FC236}">
                    <a16:creationId xmlns:a16="http://schemas.microsoft.com/office/drawing/2014/main" id="{161A7FEB-5175-494C-9F8E-7B720A2CBDDA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2" name="Flowchart: Connector 312">
                <a:extLst>
                  <a:ext uri="{FF2B5EF4-FFF2-40B4-BE49-F238E27FC236}">
                    <a16:creationId xmlns:a16="http://schemas.microsoft.com/office/drawing/2014/main" id="{595D4CEC-E9A4-D248-B96F-D5F65C9704D6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Flowchart: Connector 313">
                <a:extLst>
                  <a:ext uri="{FF2B5EF4-FFF2-40B4-BE49-F238E27FC236}">
                    <a16:creationId xmlns:a16="http://schemas.microsoft.com/office/drawing/2014/main" id="{D13A66E1-E11B-1643-A9E9-0D07A41AEE54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4" name="Flowchart: Connector 314">
                <a:extLst>
                  <a:ext uri="{FF2B5EF4-FFF2-40B4-BE49-F238E27FC236}">
                    <a16:creationId xmlns:a16="http://schemas.microsoft.com/office/drawing/2014/main" id="{C714F82E-FD71-4C4E-BE2F-ACDDAEDC8D71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5" name="Flowchart: Connector 315">
                <a:extLst>
                  <a:ext uri="{FF2B5EF4-FFF2-40B4-BE49-F238E27FC236}">
                    <a16:creationId xmlns:a16="http://schemas.microsoft.com/office/drawing/2014/main" id="{1A98B853-C000-9D4C-BD84-D0B407910917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lowchart: Connector 316">
                <a:extLst>
                  <a:ext uri="{FF2B5EF4-FFF2-40B4-BE49-F238E27FC236}">
                    <a16:creationId xmlns:a16="http://schemas.microsoft.com/office/drawing/2014/main" id="{D7A94F62-2FC0-2B48-9997-7C08441B18C7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7" name="Flowchart: Connector 317">
                <a:extLst>
                  <a:ext uri="{FF2B5EF4-FFF2-40B4-BE49-F238E27FC236}">
                    <a16:creationId xmlns:a16="http://schemas.microsoft.com/office/drawing/2014/main" id="{C1FDF36A-AAA2-3A42-8731-109D82BBBEB5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8" name="Flowchart: Connector 318">
                <a:extLst>
                  <a:ext uri="{FF2B5EF4-FFF2-40B4-BE49-F238E27FC236}">
                    <a16:creationId xmlns:a16="http://schemas.microsoft.com/office/drawing/2014/main" id="{94CD6DDB-B322-9F40-AB18-30760F77B73E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Flowchart: Connector 319">
                <a:extLst>
                  <a:ext uri="{FF2B5EF4-FFF2-40B4-BE49-F238E27FC236}">
                    <a16:creationId xmlns:a16="http://schemas.microsoft.com/office/drawing/2014/main" id="{C36538C0-3B96-5648-BF44-D3C86A92054F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0" name="Flowchart: Connector 320">
                <a:extLst>
                  <a:ext uri="{FF2B5EF4-FFF2-40B4-BE49-F238E27FC236}">
                    <a16:creationId xmlns:a16="http://schemas.microsoft.com/office/drawing/2014/main" id="{FE20E593-3C83-9F40-8526-709451D45E42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7709BAA-1CEB-EC49-A2E9-2B2B4CD9A56F}"/>
                </a:ext>
              </a:extLst>
            </p:cNvPr>
            <p:cNvGrpSpPr/>
            <p:nvPr/>
          </p:nvGrpSpPr>
          <p:grpSpPr>
            <a:xfrm>
              <a:off x="2116503" y="4221812"/>
              <a:ext cx="393217" cy="217731"/>
              <a:chOff x="642104" y="6018949"/>
              <a:chExt cx="393217" cy="217731"/>
            </a:xfrm>
          </p:grpSpPr>
          <p:sp>
            <p:nvSpPr>
              <p:cNvPr id="207" name="Flowchart: Connector 322">
                <a:extLst>
                  <a:ext uri="{FF2B5EF4-FFF2-40B4-BE49-F238E27FC236}">
                    <a16:creationId xmlns:a16="http://schemas.microsoft.com/office/drawing/2014/main" id="{750FAE2C-298F-294C-A2F8-7B071D40EC30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Flowchart: Connector 323">
                <a:extLst>
                  <a:ext uri="{FF2B5EF4-FFF2-40B4-BE49-F238E27FC236}">
                    <a16:creationId xmlns:a16="http://schemas.microsoft.com/office/drawing/2014/main" id="{BC9F7E0B-EFD1-2B4D-8984-F804A70B2E0B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" name="Flowchart: Connector 324">
                <a:extLst>
                  <a:ext uri="{FF2B5EF4-FFF2-40B4-BE49-F238E27FC236}">
                    <a16:creationId xmlns:a16="http://schemas.microsoft.com/office/drawing/2014/main" id="{6267B751-A14D-CB4F-9470-812ECCB3C020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Flowchart: Connector 325">
                <a:extLst>
                  <a:ext uri="{FF2B5EF4-FFF2-40B4-BE49-F238E27FC236}">
                    <a16:creationId xmlns:a16="http://schemas.microsoft.com/office/drawing/2014/main" id="{86C25D48-83DA-1F42-B0B5-E083FDB9B4CB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Flowchart: Connector 326">
                <a:extLst>
                  <a:ext uri="{FF2B5EF4-FFF2-40B4-BE49-F238E27FC236}">
                    <a16:creationId xmlns:a16="http://schemas.microsoft.com/office/drawing/2014/main" id="{4A98FCB0-3102-F54C-BD40-A49CFA58C44F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Flowchart: Connector 327">
                <a:extLst>
                  <a:ext uri="{FF2B5EF4-FFF2-40B4-BE49-F238E27FC236}">
                    <a16:creationId xmlns:a16="http://schemas.microsoft.com/office/drawing/2014/main" id="{EEC8B1E8-F9DB-5C41-9ADE-2834E0758A4F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Flowchart: Connector 328">
                <a:extLst>
                  <a:ext uri="{FF2B5EF4-FFF2-40B4-BE49-F238E27FC236}">
                    <a16:creationId xmlns:a16="http://schemas.microsoft.com/office/drawing/2014/main" id="{A1C1EEA5-B622-DC43-81D4-4B99916A8863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4" name="Flowchart: Connector 329">
                <a:extLst>
                  <a:ext uri="{FF2B5EF4-FFF2-40B4-BE49-F238E27FC236}">
                    <a16:creationId xmlns:a16="http://schemas.microsoft.com/office/drawing/2014/main" id="{B5D174F9-FA0E-6741-A2E4-1B6CBCF2C2DA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Flowchart: Connector 330">
                <a:extLst>
                  <a:ext uri="{FF2B5EF4-FFF2-40B4-BE49-F238E27FC236}">
                    <a16:creationId xmlns:a16="http://schemas.microsoft.com/office/drawing/2014/main" id="{B8B895F5-9A5E-9946-8A2A-ED843543A333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Flowchart: Connector 331">
                <a:extLst>
                  <a:ext uri="{FF2B5EF4-FFF2-40B4-BE49-F238E27FC236}">
                    <a16:creationId xmlns:a16="http://schemas.microsoft.com/office/drawing/2014/main" id="{3CD88223-1ECC-B94A-BC00-8828FFB19ED7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Flowchart: Connector 332">
                <a:extLst>
                  <a:ext uri="{FF2B5EF4-FFF2-40B4-BE49-F238E27FC236}">
                    <a16:creationId xmlns:a16="http://schemas.microsoft.com/office/drawing/2014/main" id="{1526F88F-4F1C-C84B-9147-FD849BBD8D4E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Flowchart: Connector 333">
                <a:extLst>
                  <a:ext uri="{FF2B5EF4-FFF2-40B4-BE49-F238E27FC236}">
                    <a16:creationId xmlns:a16="http://schemas.microsoft.com/office/drawing/2014/main" id="{4831205E-9B2F-E340-BB39-A8D90A57C14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551D930D-28ED-DC40-BDEA-0F22AD6FA6EB}"/>
                </a:ext>
              </a:extLst>
            </p:cNvPr>
            <p:cNvGrpSpPr/>
            <p:nvPr/>
          </p:nvGrpSpPr>
          <p:grpSpPr>
            <a:xfrm>
              <a:off x="2814214" y="4229065"/>
              <a:ext cx="393217" cy="217731"/>
              <a:chOff x="642104" y="6018949"/>
              <a:chExt cx="393217" cy="217731"/>
            </a:xfrm>
          </p:grpSpPr>
          <p:sp>
            <p:nvSpPr>
              <p:cNvPr id="195" name="Flowchart: Connector 335">
                <a:extLst>
                  <a:ext uri="{FF2B5EF4-FFF2-40B4-BE49-F238E27FC236}">
                    <a16:creationId xmlns:a16="http://schemas.microsoft.com/office/drawing/2014/main" id="{1C0F0327-506A-894A-A117-05EB45BD277B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Flowchart: Connector 336">
                <a:extLst>
                  <a:ext uri="{FF2B5EF4-FFF2-40B4-BE49-F238E27FC236}">
                    <a16:creationId xmlns:a16="http://schemas.microsoft.com/office/drawing/2014/main" id="{A7E756EC-C330-E146-B214-5A2A1080C812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Flowchart: Connector 337">
                <a:extLst>
                  <a:ext uri="{FF2B5EF4-FFF2-40B4-BE49-F238E27FC236}">
                    <a16:creationId xmlns:a16="http://schemas.microsoft.com/office/drawing/2014/main" id="{EEA1441F-37E2-8C4A-BBC5-5E5D3310A4D5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Flowchart: Connector 338">
                <a:extLst>
                  <a:ext uri="{FF2B5EF4-FFF2-40B4-BE49-F238E27FC236}">
                    <a16:creationId xmlns:a16="http://schemas.microsoft.com/office/drawing/2014/main" id="{F07AE250-8110-FA4C-9445-93F0898A26D9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Flowchart: Connector 339">
                <a:extLst>
                  <a:ext uri="{FF2B5EF4-FFF2-40B4-BE49-F238E27FC236}">
                    <a16:creationId xmlns:a16="http://schemas.microsoft.com/office/drawing/2014/main" id="{B87368DE-1684-094F-96F8-9E3B929DE3FF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Flowchart: Connector 340">
                <a:extLst>
                  <a:ext uri="{FF2B5EF4-FFF2-40B4-BE49-F238E27FC236}">
                    <a16:creationId xmlns:a16="http://schemas.microsoft.com/office/drawing/2014/main" id="{83010FE6-434D-994C-AF59-BBF1CBFD1496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Flowchart: Connector 341">
                <a:extLst>
                  <a:ext uri="{FF2B5EF4-FFF2-40B4-BE49-F238E27FC236}">
                    <a16:creationId xmlns:a16="http://schemas.microsoft.com/office/drawing/2014/main" id="{B7AA1DEC-CCD5-1A40-84EE-7D7846363CBA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lowchart: Connector 342">
                <a:extLst>
                  <a:ext uri="{FF2B5EF4-FFF2-40B4-BE49-F238E27FC236}">
                    <a16:creationId xmlns:a16="http://schemas.microsoft.com/office/drawing/2014/main" id="{31B0EE6C-2440-D34E-81ED-ACA4FF13109E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Flowchart: Connector 343">
                <a:extLst>
                  <a:ext uri="{FF2B5EF4-FFF2-40B4-BE49-F238E27FC236}">
                    <a16:creationId xmlns:a16="http://schemas.microsoft.com/office/drawing/2014/main" id="{EF55A7ED-4959-5246-8B4D-85971A6C2E1D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" name="Flowchart: Connector 344">
                <a:extLst>
                  <a:ext uri="{FF2B5EF4-FFF2-40B4-BE49-F238E27FC236}">
                    <a16:creationId xmlns:a16="http://schemas.microsoft.com/office/drawing/2014/main" id="{E99A5F14-71B5-524D-8993-80C45F138BD8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lowchart: Connector 345">
                <a:extLst>
                  <a:ext uri="{FF2B5EF4-FFF2-40B4-BE49-F238E27FC236}">
                    <a16:creationId xmlns:a16="http://schemas.microsoft.com/office/drawing/2014/main" id="{CB8B7D84-8373-864E-BFCE-DC6A774EBEE5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Flowchart: Connector 346">
                <a:extLst>
                  <a:ext uri="{FF2B5EF4-FFF2-40B4-BE49-F238E27FC236}">
                    <a16:creationId xmlns:a16="http://schemas.microsoft.com/office/drawing/2014/main" id="{AABFC561-1214-354F-A0E2-7E7A9BD8AE44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2F27EA8-9DAA-6B46-9B55-6D43E80690E9}"/>
                </a:ext>
              </a:extLst>
            </p:cNvPr>
            <p:cNvGrpSpPr/>
            <p:nvPr/>
          </p:nvGrpSpPr>
          <p:grpSpPr>
            <a:xfrm>
              <a:off x="3497212" y="4214411"/>
              <a:ext cx="393217" cy="217731"/>
              <a:chOff x="642104" y="6018949"/>
              <a:chExt cx="393217" cy="217731"/>
            </a:xfrm>
          </p:grpSpPr>
          <p:sp>
            <p:nvSpPr>
              <p:cNvPr id="183" name="Flowchart: Connector 348">
                <a:extLst>
                  <a:ext uri="{FF2B5EF4-FFF2-40B4-BE49-F238E27FC236}">
                    <a16:creationId xmlns:a16="http://schemas.microsoft.com/office/drawing/2014/main" id="{6E29419D-35E2-7C46-BA93-CD842F67BE96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Flowchart: Connector 349">
                <a:extLst>
                  <a:ext uri="{FF2B5EF4-FFF2-40B4-BE49-F238E27FC236}">
                    <a16:creationId xmlns:a16="http://schemas.microsoft.com/office/drawing/2014/main" id="{98FBB761-8AB8-D847-B0E8-5A1F9E3C774E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Flowchart: Connector 350">
                <a:extLst>
                  <a:ext uri="{FF2B5EF4-FFF2-40B4-BE49-F238E27FC236}">
                    <a16:creationId xmlns:a16="http://schemas.microsoft.com/office/drawing/2014/main" id="{5BCBE98E-1F04-E148-9A14-DB0B7AFBA967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Flowchart: Connector 351">
                <a:extLst>
                  <a:ext uri="{FF2B5EF4-FFF2-40B4-BE49-F238E27FC236}">
                    <a16:creationId xmlns:a16="http://schemas.microsoft.com/office/drawing/2014/main" id="{6EC08B40-AA16-7941-93F7-822CC0A3EBFC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Flowchart: Connector 352">
                <a:extLst>
                  <a:ext uri="{FF2B5EF4-FFF2-40B4-BE49-F238E27FC236}">
                    <a16:creationId xmlns:a16="http://schemas.microsoft.com/office/drawing/2014/main" id="{0078390D-4327-7B4D-9C60-80F4DFE6FE6A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Flowchart: Connector 353">
                <a:extLst>
                  <a:ext uri="{FF2B5EF4-FFF2-40B4-BE49-F238E27FC236}">
                    <a16:creationId xmlns:a16="http://schemas.microsoft.com/office/drawing/2014/main" id="{19B37AE6-5093-8D49-8F5A-C944C750B0CF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Flowchart: Connector 354">
                <a:extLst>
                  <a:ext uri="{FF2B5EF4-FFF2-40B4-BE49-F238E27FC236}">
                    <a16:creationId xmlns:a16="http://schemas.microsoft.com/office/drawing/2014/main" id="{06356A4F-0552-5C4C-A615-4450BE35B72B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Flowchart: Connector 355">
                <a:extLst>
                  <a:ext uri="{FF2B5EF4-FFF2-40B4-BE49-F238E27FC236}">
                    <a16:creationId xmlns:a16="http://schemas.microsoft.com/office/drawing/2014/main" id="{DBD29E3B-8C72-9F4F-A365-10717CE29359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Flowchart: Connector 356">
                <a:extLst>
                  <a:ext uri="{FF2B5EF4-FFF2-40B4-BE49-F238E27FC236}">
                    <a16:creationId xmlns:a16="http://schemas.microsoft.com/office/drawing/2014/main" id="{E6395BE7-2294-C045-B480-125F2B0C5E94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Flowchart: Connector 357">
                <a:extLst>
                  <a:ext uri="{FF2B5EF4-FFF2-40B4-BE49-F238E27FC236}">
                    <a16:creationId xmlns:a16="http://schemas.microsoft.com/office/drawing/2014/main" id="{C8A9EED4-FADC-E54A-B41B-B0C66B622140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Flowchart: Connector 358">
                <a:extLst>
                  <a:ext uri="{FF2B5EF4-FFF2-40B4-BE49-F238E27FC236}">
                    <a16:creationId xmlns:a16="http://schemas.microsoft.com/office/drawing/2014/main" id="{A16C44BF-304F-A74C-8AE8-CF9AC43782CD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Flowchart: Connector 359">
                <a:extLst>
                  <a:ext uri="{FF2B5EF4-FFF2-40B4-BE49-F238E27FC236}">
                    <a16:creationId xmlns:a16="http://schemas.microsoft.com/office/drawing/2014/main" id="{2913E5F1-F0AB-F84E-BFC6-6252A5E4A99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BA09B7C-4DA2-F847-B195-070454195FBF}"/>
                </a:ext>
              </a:extLst>
            </p:cNvPr>
            <p:cNvGrpSpPr/>
            <p:nvPr/>
          </p:nvGrpSpPr>
          <p:grpSpPr>
            <a:xfrm>
              <a:off x="4179917" y="4210259"/>
              <a:ext cx="393217" cy="217731"/>
              <a:chOff x="642104" y="6018949"/>
              <a:chExt cx="393217" cy="217731"/>
            </a:xfrm>
          </p:grpSpPr>
          <p:sp>
            <p:nvSpPr>
              <p:cNvPr id="171" name="Flowchart: Connector 361">
                <a:extLst>
                  <a:ext uri="{FF2B5EF4-FFF2-40B4-BE49-F238E27FC236}">
                    <a16:creationId xmlns:a16="http://schemas.microsoft.com/office/drawing/2014/main" id="{9092C26E-33D9-3B42-A39A-4B018DBCCB5F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Flowchart: Connector 362">
                <a:extLst>
                  <a:ext uri="{FF2B5EF4-FFF2-40B4-BE49-F238E27FC236}">
                    <a16:creationId xmlns:a16="http://schemas.microsoft.com/office/drawing/2014/main" id="{C27537DB-8846-B744-B6E8-FD97917155FF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Flowchart: Connector 363">
                <a:extLst>
                  <a:ext uri="{FF2B5EF4-FFF2-40B4-BE49-F238E27FC236}">
                    <a16:creationId xmlns:a16="http://schemas.microsoft.com/office/drawing/2014/main" id="{5AA74932-799F-254B-BD01-5F8329543F89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Flowchart: Connector 364">
                <a:extLst>
                  <a:ext uri="{FF2B5EF4-FFF2-40B4-BE49-F238E27FC236}">
                    <a16:creationId xmlns:a16="http://schemas.microsoft.com/office/drawing/2014/main" id="{1B52C17A-A69B-884A-AD25-AE8062FB25F2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Flowchart: Connector 365">
                <a:extLst>
                  <a:ext uri="{FF2B5EF4-FFF2-40B4-BE49-F238E27FC236}">
                    <a16:creationId xmlns:a16="http://schemas.microsoft.com/office/drawing/2014/main" id="{C763FE98-8A09-2D46-B53D-D39CA744A3B8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Flowchart: Connector 366">
                <a:extLst>
                  <a:ext uri="{FF2B5EF4-FFF2-40B4-BE49-F238E27FC236}">
                    <a16:creationId xmlns:a16="http://schemas.microsoft.com/office/drawing/2014/main" id="{EBA76756-A07A-4749-844C-4CBE5C46BF33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Flowchart: Connector 367">
                <a:extLst>
                  <a:ext uri="{FF2B5EF4-FFF2-40B4-BE49-F238E27FC236}">
                    <a16:creationId xmlns:a16="http://schemas.microsoft.com/office/drawing/2014/main" id="{A1D25F7A-AD0F-8744-B64E-C873704FEAF5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Flowchart: Connector 368">
                <a:extLst>
                  <a:ext uri="{FF2B5EF4-FFF2-40B4-BE49-F238E27FC236}">
                    <a16:creationId xmlns:a16="http://schemas.microsoft.com/office/drawing/2014/main" id="{42DFBB5F-FE68-7E4C-A389-62FE5BAE958E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Flowchart: Connector 369">
                <a:extLst>
                  <a:ext uri="{FF2B5EF4-FFF2-40B4-BE49-F238E27FC236}">
                    <a16:creationId xmlns:a16="http://schemas.microsoft.com/office/drawing/2014/main" id="{812C1B01-4079-0C4D-B68E-D21868F45ED5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Flowchart: Connector 370">
                <a:extLst>
                  <a:ext uri="{FF2B5EF4-FFF2-40B4-BE49-F238E27FC236}">
                    <a16:creationId xmlns:a16="http://schemas.microsoft.com/office/drawing/2014/main" id="{74861B24-5759-D44A-9055-BBBAA45BEC0F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Flowchart: Connector 371">
                <a:extLst>
                  <a:ext uri="{FF2B5EF4-FFF2-40B4-BE49-F238E27FC236}">
                    <a16:creationId xmlns:a16="http://schemas.microsoft.com/office/drawing/2014/main" id="{531BDF75-E8B2-F943-BCC0-840883BDE9C6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Flowchart: Connector 372">
                <a:extLst>
                  <a:ext uri="{FF2B5EF4-FFF2-40B4-BE49-F238E27FC236}">
                    <a16:creationId xmlns:a16="http://schemas.microsoft.com/office/drawing/2014/main" id="{D31668C2-CDE2-4C4E-922B-B63CF014647E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54CFA31-2304-4542-8ADA-C72F0AEC7CCF}"/>
              </a:ext>
            </a:extLst>
          </p:cNvPr>
          <p:cNvGrpSpPr/>
          <p:nvPr/>
        </p:nvGrpSpPr>
        <p:grpSpPr>
          <a:xfrm>
            <a:off x="3800124" y="5523330"/>
            <a:ext cx="4374650" cy="234973"/>
            <a:chOff x="800842" y="5008323"/>
            <a:chExt cx="4374650" cy="234973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C7BC3FD4-146A-FD49-AA62-B3F9D8A1179C}"/>
                </a:ext>
              </a:extLst>
            </p:cNvPr>
            <p:cNvGrpSpPr/>
            <p:nvPr/>
          </p:nvGrpSpPr>
          <p:grpSpPr>
            <a:xfrm>
              <a:off x="800842" y="5019214"/>
              <a:ext cx="393217" cy="217731"/>
              <a:chOff x="642104" y="6018949"/>
              <a:chExt cx="393217" cy="217731"/>
            </a:xfrm>
          </p:grpSpPr>
          <p:sp>
            <p:nvSpPr>
              <p:cNvPr id="311" name="Flowchart: Connector 190">
                <a:extLst>
                  <a:ext uri="{FF2B5EF4-FFF2-40B4-BE49-F238E27FC236}">
                    <a16:creationId xmlns:a16="http://schemas.microsoft.com/office/drawing/2014/main" id="{681B48E9-6F53-2B4D-A564-845D3D0CC9DB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Flowchart: Connector 237">
                <a:extLst>
                  <a:ext uri="{FF2B5EF4-FFF2-40B4-BE49-F238E27FC236}">
                    <a16:creationId xmlns:a16="http://schemas.microsoft.com/office/drawing/2014/main" id="{56DAAF90-CB1F-7E47-A6BA-166F415550E7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3" name="Flowchart: Connector 238">
                <a:extLst>
                  <a:ext uri="{FF2B5EF4-FFF2-40B4-BE49-F238E27FC236}">
                    <a16:creationId xmlns:a16="http://schemas.microsoft.com/office/drawing/2014/main" id="{746B3AD7-AB2F-A544-A3A3-448FA18D3006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Flowchart: Connector 247">
                <a:extLst>
                  <a:ext uri="{FF2B5EF4-FFF2-40B4-BE49-F238E27FC236}">
                    <a16:creationId xmlns:a16="http://schemas.microsoft.com/office/drawing/2014/main" id="{ED8C586D-0CFD-B844-B3A9-5786F429A79F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Flowchart: Connector 248">
                <a:extLst>
                  <a:ext uri="{FF2B5EF4-FFF2-40B4-BE49-F238E27FC236}">
                    <a16:creationId xmlns:a16="http://schemas.microsoft.com/office/drawing/2014/main" id="{C2018224-6041-E947-872D-3264068F8B7E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6" name="Flowchart: Connector 249">
                <a:extLst>
                  <a:ext uri="{FF2B5EF4-FFF2-40B4-BE49-F238E27FC236}">
                    <a16:creationId xmlns:a16="http://schemas.microsoft.com/office/drawing/2014/main" id="{18699804-8F39-DB47-9378-700585AEBC70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7" name="Flowchart: Connector 250">
                <a:extLst>
                  <a:ext uri="{FF2B5EF4-FFF2-40B4-BE49-F238E27FC236}">
                    <a16:creationId xmlns:a16="http://schemas.microsoft.com/office/drawing/2014/main" id="{805F91D7-7320-4B4E-AD7C-60E778F2724A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Flowchart: Connector 251">
                <a:extLst>
                  <a:ext uri="{FF2B5EF4-FFF2-40B4-BE49-F238E27FC236}">
                    <a16:creationId xmlns:a16="http://schemas.microsoft.com/office/drawing/2014/main" id="{7ED5FC91-A66E-6E42-B755-5B7CB7DEE33F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Flowchart: Connector 252">
                <a:extLst>
                  <a:ext uri="{FF2B5EF4-FFF2-40B4-BE49-F238E27FC236}">
                    <a16:creationId xmlns:a16="http://schemas.microsoft.com/office/drawing/2014/main" id="{FCF8D64D-2B80-854F-9BA9-828B886DBA0C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0" name="Flowchart: Connector 253">
                <a:extLst>
                  <a:ext uri="{FF2B5EF4-FFF2-40B4-BE49-F238E27FC236}">
                    <a16:creationId xmlns:a16="http://schemas.microsoft.com/office/drawing/2014/main" id="{46FDEEF0-487B-9F47-B564-749C8C19BD2F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1" name="Flowchart: Connector 254">
                <a:extLst>
                  <a:ext uri="{FF2B5EF4-FFF2-40B4-BE49-F238E27FC236}">
                    <a16:creationId xmlns:a16="http://schemas.microsoft.com/office/drawing/2014/main" id="{82667A0A-83D2-D849-B952-7139AC9DD36B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2" name="Flowchart: Connector 255">
                <a:extLst>
                  <a:ext uri="{FF2B5EF4-FFF2-40B4-BE49-F238E27FC236}">
                    <a16:creationId xmlns:a16="http://schemas.microsoft.com/office/drawing/2014/main" id="{94200F97-AFA8-AE42-9EFA-77E762F8D8D3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E8255E7D-DE6F-0D41-AAC0-E8946425F877}"/>
                </a:ext>
              </a:extLst>
            </p:cNvPr>
            <p:cNvGrpSpPr/>
            <p:nvPr/>
          </p:nvGrpSpPr>
          <p:grpSpPr>
            <a:xfrm>
              <a:off x="1437398" y="5019038"/>
              <a:ext cx="393217" cy="217731"/>
              <a:chOff x="642104" y="6018949"/>
              <a:chExt cx="393217" cy="217731"/>
            </a:xfrm>
          </p:grpSpPr>
          <p:sp>
            <p:nvSpPr>
              <p:cNvPr id="299" name="Flowchart: Connector 257">
                <a:extLst>
                  <a:ext uri="{FF2B5EF4-FFF2-40B4-BE49-F238E27FC236}">
                    <a16:creationId xmlns:a16="http://schemas.microsoft.com/office/drawing/2014/main" id="{8E57A851-D4BB-894F-AD1B-269EF969F021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Flowchart: Connector 258">
                <a:extLst>
                  <a:ext uri="{FF2B5EF4-FFF2-40B4-BE49-F238E27FC236}">
                    <a16:creationId xmlns:a16="http://schemas.microsoft.com/office/drawing/2014/main" id="{6A4D9215-3868-CB41-AFF0-B34BAE1BB1E9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Flowchart: Connector 259">
                <a:extLst>
                  <a:ext uri="{FF2B5EF4-FFF2-40B4-BE49-F238E27FC236}">
                    <a16:creationId xmlns:a16="http://schemas.microsoft.com/office/drawing/2014/main" id="{9A0F2DCF-75A4-8F41-8CE2-6B4B4502C61B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2" name="Flowchart: Connector 260">
                <a:extLst>
                  <a:ext uri="{FF2B5EF4-FFF2-40B4-BE49-F238E27FC236}">
                    <a16:creationId xmlns:a16="http://schemas.microsoft.com/office/drawing/2014/main" id="{C9C0ADD3-803F-BB4A-A49D-F07C12AD7AC6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3" name="Flowchart: Connector 261">
                <a:extLst>
                  <a:ext uri="{FF2B5EF4-FFF2-40B4-BE49-F238E27FC236}">
                    <a16:creationId xmlns:a16="http://schemas.microsoft.com/office/drawing/2014/main" id="{E30B2149-98E8-464C-8826-E5D22AF1CC4D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Flowchart: Connector 262">
                <a:extLst>
                  <a:ext uri="{FF2B5EF4-FFF2-40B4-BE49-F238E27FC236}">
                    <a16:creationId xmlns:a16="http://schemas.microsoft.com/office/drawing/2014/main" id="{20B9E4B1-628E-7544-80E8-D57EA7DBB0A2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5" name="Flowchart: Connector 263">
                <a:extLst>
                  <a:ext uri="{FF2B5EF4-FFF2-40B4-BE49-F238E27FC236}">
                    <a16:creationId xmlns:a16="http://schemas.microsoft.com/office/drawing/2014/main" id="{DC4BEEDF-4D48-A544-83B9-C152150516A7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6" name="Flowchart: Connector 264">
                <a:extLst>
                  <a:ext uri="{FF2B5EF4-FFF2-40B4-BE49-F238E27FC236}">
                    <a16:creationId xmlns:a16="http://schemas.microsoft.com/office/drawing/2014/main" id="{4733B5C9-DE9E-C848-87EC-B24097C27AF4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Flowchart: Connector 265">
                <a:extLst>
                  <a:ext uri="{FF2B5EF4-FFF2-40B4-BE49-F238E27FC236}">
                    <a16:creationId xmlns:a16="http://schemas.microsoft.com/office/drawing/2014/main" id="{0F9CE857-705F-A44F-9D92-0EB4206DBC16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8" name="Flowchart: Connector 266">
                <a:extLst>
                  <a:ext uri="{FF2B5EF4-FFF2-40B4-BE49-F238E27FC236}">
                    <a16:creationId xmlns:a16="http://schemas.microsoft.com/office/drawing/2014/main" id="{3B9AC926-ED21-714F-AEDE-7FF08ACBF46E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9" name="Flowchart: Connector 267">
                <a:extLst>
                  <a:ext uri="{FF2B5EF4-FFF2-40B4-BE49-F238E27FC236}">
                    <a16:creationId xmlns:a16="http://schemas.microsoft.com/office/drawing/2014/main" id="{11FCADBA-29A9-A046-8724-555656185D0B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0" name="Flowchart: Connector 268">
                <a:extLst>
                  <a:ext uri="{FF2B5EF4-FFF2-40B4-BE49-F238E27FC236}">
                    <a16:creationId xmlns:a16="http://schemas.microsoft.com/office/drawing/2014/main" id="{24F94440-00D7-9540-AE74-990F732C9A6E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1200E6DC-22E9-D04E-8613-C2C115E651D9}"/>
                </a:ext>
              </a:extLst>
            </p:cNvPr>
            <p:cNvGrpSpPr/>
            <p:nvPr/>
          </p:nvGrpSpPr>
          <p:grpSpPr>
            <a:xfrm>
              <a:off x="2718406" y="5025565"/>
              <a:ext cx="393217" cy="217731"/>
              <a:chOff x="642104" y="6018949"/>
              <a:chExt cx="393217" cy="217731"/>
            </a:xfrm>
          </p:grpSpPr>
          <p:sp>
            <p:nvSpPr>
              <p:cNvPr id="287" name="Flowchart: Connector 283">
                <a:extLst>
                  <a:ext uri="{FF2B5EF4-FFF2-40B4-BE49-F238E27FC236}">
                    <a16:creationId xmlns:a16="http://schemas.microsoft.com/office/drawing/2014/main" id="{283D24C3-7BC3-1642-8153-1B919B82ED43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Flowchart: Connector 284">
                <a:extLst>
                  <a:ext uri="{FF2B5EF4-FFF2-40B4-BE49-F238E27FC236}">
                    <a16:creationId xmlns:a16="http://schemas.microsoft.com/office/drawing/2014/main" id="{6162846F-6965-D14B-BF91-99529EDDB97D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Flowchart: Connector 285">
                <a:extLst>
                  <a:ext uri="{FF2B5EF4-FFF2-40B4-BE49-F238E27FC236}">
                    <a16:creationId xmlns:a16="http://schemas.microsoft.com/office/drawing/2014/main" id="{78F0F440-C18A-F34F-96B4-47F50631B89B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0" name="Flowchart: Connector 286">
                <a:extLst>
                  <a:ext uri="{FF2B5EF4-FFF2-40B4-BE49-F238E27FC236}">
                    <a16:creationId xmlns:a16="http://schemas.microsoft.com/office/drawing/2014/main" id="{8C0E19E5-1D2D-654C-8139-2BC3A80082E5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1" name="Flowchart: Connector 287">
                <a:extLst>
                  <a:ext uri="{FF2B5EF4-FFF2-40B4-BE49-F238E27FC236}">
                    <a16:creationId xmlns:a16="http://schemas.microsoft.com/office/drawing/2014/main" id="{89CDC25B-B607-364E-AFA6-81A62589D67D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Flowchart: Connector 288">
                <a:extLst>
                  <a:ext uri="{FF2B5EF4-FFF2-40B4-BE49-F238E27FC236}">
                    <a16:creationId xmlns:a16="http://schemas.microsoft.com/office/drawing/2014/main" id="{09AC84B2-CD5C-D440-92D3-CBD859B538BB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3" name="Flowchart: Connector 289">
                <a:extLst>
                  <a:ext uri="{FF2B5EF4-FFF2-40B4-BE49-F238E27FC236}">
                    <a16:creationId xmlns:a16="http://schemas.microsoft.com/office/drawing/2014/main" id="{044B7E4C-7591-134C-8E5D-4E7F6281C542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4" name="Flowchart: Connector 290">
                <a:extLst>
                  <a:ext uri="{FF2B5EF4-FFF2-40B4-BE49-F238E27FC236}">
                    <a16:creationId xmlns:a16="http://schemas.microsoft.com/office/drawing/2014/main" id="{CB6170BB-DCEA-FF46-8C5E-4C510F1FACE7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Flowchart: Connector 291">
                <a:extLst>
                  <a:ext uri="{FF2B5EF4-FFF2-40B4-BE49-F238E27FC236}">
                    <a16:creationId xmlns:a16="http://schemas.microsoft.com/office/drawing/2014/main" id="{FA3E2988-69A4-0146-9F73-AA26B1F2F7EF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Flowchart: Connector 292">
                <a:extLst>
                  <a:ext uri="{FF2B5EF4-FFF2-40B4-BE49-F238E27FC236}">
                    <a16:creationId xmlns:a16="http://schemas.microsoft.com/office/drawing/2014/main" id="{4A978982-63CA-6043-9EC4-B23DD3813B20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Flowchart: Connector 293">
                <a:extLst>
                  <a:ext uri="{FF2B5EF4-FFF2-40B4-BE49-F238E27FC236}">
                    <a16:creationId xmlns:a16="http://schemas.microsoft.com/office/drawing/2014/main" id="{0B37247A-B24E-0249-85B8-7807213B3AA7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Flowchart: Connector 294">
                <a:extLst>
                  <a:ext uri="{FF2B5EF4-FFF2-40B4-BE49-F238E27FC236}">
                    <a16:creationId xmlns:a16="http://schemas.microsoft.com/office/drawing/2014/main" id="{E131AB9A-8145-AC4C-A04E-68AF0E6405F1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63F0229-20CC-9348-B330-374152CD477C}"/>
                </a:ext>
              </a:extLst>
            </p:cNvPr>
            <p:cNvGrpSpPr/>
            <p:nvPr/>
          </p:nvGrpSpPr>
          <p:grpSpPr>
            <a:xfrm>
              <a:off x="3409973" y="5008323"/>
              <a:ext cx="393217" cy="217731"/>
              <a:chOff x="642104" y="6018949"/>
              <a:chExt cx="393217" cy="217731"/>
            </a:xfrm>
          </p:grpSpPr>
          <p:sp>
            <p:nvSpPr>
              <p:cNvPr id="275" name="Flowchart: Connector 296">
                <a:extLst>
                  <a:ext uri="{FF2B5EF4-FFF2-40B4-BE49-F238E27FC236}">
                    <a16:creationId xmlns:a16="http://schemas.microsoft.com/office/drawing/2014/main" id="{C5368A6E-BFE3-6B4C-893C-AFC0F9E0811F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Flowchart: Connector 297">
                <a:extLst>
                  <a:ext uri="{FF2B5EF4-FFF2-40B4-BE49-F238E27FC236}">
                    <a16:creationId xmlns:a16="http://schemas.microsoft.com/office/drawing/2014/main" id="{7E637336-B5A5-784A-A44F-B0B5B8137137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7" name="Flowchart: Connector 298">
                <a:extLst>
                  <a:ext uri="{FF2B5EF4-FFF2-40B4-BE49-F238E27FC236}">
                    <a16:creationId xmlns:a16="http://schemas.microsoft.com/office/drawing/2014/main" id="{3D21CD7A-A9F2-6C41-A816-2D8C09EFCC9D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8" name="Flowchart: Connector 299">
                <a:extLst>
                  <a:ext uri="{FF2B5EF4-FFF2-40B4-BE49-F238E27FC236}">
                    <a16:creationId xmlns:a16="http://schemas.microsoft.com/office/drawing/2014/main" id="{BF2C644B-F2C1-6847-B2D9-57329C828D61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Flowchart: Connector 300">
                <a:extLst>
                  <a:ext uri="{FF2B5EF4-FFF2-40B4-BE49-F238E27FC236}">
                    <a16:creationId xmlns:a16="http://schemas.microsoft.com/office/drawing/2014/main" id="{F030C93E-F1E9-1C4C-AA91-AB8CEBBBD559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0" name="Flowchart: Connector 301">
                <a:extLst>
                  <a:ext uri="{FF2B5EF4-FFF2-40B4-BE49-F238E27FC236}">
                    <a16:creationId xmlns:a16="http://schemas.microsoft.com/office/drawing/2014/main" id="{D97C4DC7-76F6-2042-B1A1-D06346A1F8FA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Flowchart: Connector 302">
                <a:extLst>
                  <a:ext uri="{FF2B5EF4-FFF2-40B4-BE49-F238E27FC236}">
                    <a16:creationId xmlns:a16="http://schemas.microsoft.com/office/drawing/2014/main" id="{001E4990-4088-B546-88C4-D3254CA20F62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Connector 303">
                <a:extLst>
                  <a:ext uri="{FF2B5EF4-FFF2-40B4-BE49-F238E27FC236}">
                    <a16:creationId xmlns:a16="http://schemas.microsoft.com/office/drawing/2014/main" id="{FE972B3E-703B-6C41-B63D-4BDC03C1BB84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3" name="Flowchart: Connector 304">
                <a:extLst>
                  <a:ext uri="{FF2B5EF4-FFF2-40B4-BE49-F238E27FC236}">
                    <a16:creationId xmlns:a16="http://schemas.microsoft.com/office/drawing/2014/main" id="{53F2685E-2373-CB42-BEBA-500606E2A3B7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4" name="Flowchart: Connector 305">
                <a:extLst>
                  <a:ext uri="{FF2B5EF4-FFF2-40B4-BE49-F238E27FC236}">
                    <a16:creationId xmlns:a16="http://schemas.microsoft.com/office/drawing/2014/main" id="{4D9848F2-0293-1A44-9D1B-5D86A24FF486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5" name="Flowchart: Connector 306">
                <a:extLst>
                  <a:ext uri="{FF2B5EF4-FFF2-40B4-BE49-F238E27FC236}">
                    <a16:creationId xmlns:a16="http://schemas.microsoft.com/office/drawing/2014/main" id="{01D8161D-7144-0140-9982-2B76CB7A029C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6" name="Flowchart: Connector 307">
                <a:extLst>
                  <a:ext uri="{FF2B5EF4-FFF2-40B4-BE49-F238E27FC236}">
                    <a16:creationId xmlns:a16="http://schemas.microsoft.com/office/drawing/2014/main" id="{ACA439CD-3D32-034D-8A62-1BA53633E430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4DC3C538-28D6-BF41-95DB-57071AE87A03}"/>
                </a:ext>
              </a:extLst>
            </p:cNvPr>
            <p:cNvGrpSpPr/>
            <p:nvPr/>
          </p:nvGrpSpPr>
          <p:grpSpPr>
            <a:xfrm>
              <a:off x="4089233" y="5020810"/>
              <a:ext cx="393217" cy="217731"/>
              <a:chOff x="642104" y="6018949"/>
              <a:chExt cx="393217" cy="217731"/>
            </a:xfrm>
          </p:grpSpPr>
          <p:sp>
            <p:nvSpPr>
              <p:cNvPr id="263" name="Flowchart: Connector 374">
                <a:extLst>
                  <a:ext uri="{FF2B5EF4-FFF2-40B4-BE49-F238E27FC236}">
                    <a16:creationId xmlns:a16="http://schemas.microsoft.com/office/drawing/2014/main" id="{7B1693AF-3F5D-F943-86FE-BDD8C1C388C4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4" name="Flowchart: Connector 375">
                <a:extLst>
                  <a:ext uri="{FF2B5EF4-FFF2-40B4-BE49-F238E27FC236}">
                    <a16:creationId xmlns:a16="http://schemas.microsoft.com/office/drawing/2014/main" id="{6A092C61-F60D-064D-9522-5EA0F4DE8381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Flowchart: Connector 376">
                <a:extLst>
                  <a:ext uri="{FF2B5EF4-FFF2-40B4-BE49-F238E27FC236}">
                    <a16:creationId xmlns:a16="http://schemas.microsoft.com/office/drawing/2014/main" id="{C3F35698-B2E4-0A4E-BB6B-CEBD57C55652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Flowchart: Connector 377">
                <a:extLst>
                  <a:ext uri="{FF2B5EF4-FFF2-40B4-BE49-F238E27FC236}">
                    <a16:creationId xmlns:a16="http://schemas.microsoft.com/office/drawing/2014/main" id="{63DAFD93-FFEF-B443-9C12-BAB6CFC5CBF0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Flowchart: Connector 378">
                <a:extLst>
                  <a:ext uri="{FF2B5EF4-FFF2-40B4-BE49-F238E27FC236}">
                    <a16:creationId xmlns:a16="http://schemas.microsoft.com/office/drawing/2014/main" id="{71C6FDBB-0D34-2B49-8863-C1160DA4D099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Flowchart: Connector 379">
                <a:extLst>
                  <a:ext uri="{FF2B5EF4-FFF2-40B4-BE49-F238E27FC236}">
                    <a16:creationId xmlns:a16="http://schemas.microsoft.com/office/drawing/2014/main" id="{7141B010-10E5-AC44-9D71-B7BD3F354DDF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Flowchart: Connector 380">
                <a:extLst>
                  <a:ext uri="{FF2B5EF4-FFF2-40B4-BE49-F238E27FC236}">
                    <a16:creationId xmlns:a16="http://schemas.microsoft.com/office/drawing/2014/main" id="{5F0EC368-2ACC-9B48-8DC2-3F9D9C246AF1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0" name="Flowchart: Connector 381">
                <a:extLst>
                  <a:ext uri="{FF2B5EF4-FFF2-40B4-BE49-F238E27FC236}">
                    <a16:creationId xmlns:a16="http://schemas.microsoft.com/office/drawing/2014/main" id="{F26B8DB2-9C6A-D54C-8B93-587759E6B213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1" name="Flowchart: Connector 382">
                <a:extLst>
                  <a:ext uri="{FF2B5EF4-FFF2-40B4-BE49-F238E27FC236}">
                    <a16:creationId xmlns:a16="http://schemas.microsoft.com/office/drawing/2014/main" id="{3E6A4308-37E0-C849-9B1C-D7366AB851ED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Flowchart: Connector 383">
                <a:extLst>
                  <a:ext uri="{FF2B5EF4-FFF2-40B4-BE49-F238E27FC236}">
                    <a16:creationId xmlns:a16="http://schemas.microsoft.com/office/drawing/2014/main" id="{DBDB90E0-6CCA-2542-9A4E-C69A7989BBC1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Flowchart: Connector 384">
                <a:extLst>
                  <a:ext uri="{FF2B5EF4-FFF2-40B4-BE49-F238E27FC236}">
                    <a16:creationId xmlns:a16="http://schemas.microsoft.com/office/drawing/2014/main" id="{AA0595BA-C5AD-EA49-9811-ACC656D79BCD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4" name="Flowchart: Connector 385">
                <a:extLst>
                  <a:ext uri="{FF2B5EF4-FFF2-40B4-BE49-F238E27FC236}">
                    <a16:creationId xmlns:a16="http://schemas.microsoft.com/office/drawing/2014/main" id="{775F185D-20F2-E946-B9EC-57342E65DAA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2F745BAA-67D0-1F4B-8471-FEA1FD4F0683}"/>
                </a:ext>
              </a:extLst>
            </p:cNvPr>
            <p:cNvGrpSpPr/>
            <p:nvPr/>
          </p:nvGrpSpPr>
          <p:grpSpPr>
            <a:xfrm>
              <a:off x="4782275" y="5008323"/>
              <a:ext cx="393217" cy="217731"/>
              <a:chOff x="642104" y="6018949"/>
              <a:chExt cx="393217" cy="217731"/>
            </a:xfrm>
          </p:grpSpPr>
          <p:sp>
            <p:nvSpPr>
              <p:cNvPr id="251" name="Flowchart: Connector 392">
                <a:extLst>
                  <a:ext uri="{FF2B5EF4-FFF2-40B4-BE49-F238E27FC236}">
                    <a16:creationId xmlns:a16="http://schemas.microsoft.com/office/drawing/2014/main" id="{3668793F-BA6A-A547-B452-EDC5F52028EE}"/>
                  </a:ext>
                </a:extLst>
              </p:cNvPr>
              <p:cNvSpPr/>
              <p:nvPr/>
            </p:nvSpPr>
            <p:spPr>
              <a:xfrm>
                <a:off x="645295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Flowchart: Connector 393">
                <a:extLst>
                  <a:ext uri="{FF2B5EF4-FFF2-40B4-BE49-F238E27FC236}">
                    <a16:creationId xmlns:a16="http://schemas.microsoft.com/office/drawing/2014/main" id="{9FD768ED-F93A-BF49-AC8A-8641F10D3700}"/>
                  </a:ext>
                </a:extLst>
              </p:cNvPr>
              <p:cNvSpPr/>
              <p:nvPr/>
            </p:nvSpPr>
            <p:spPr>
              <a:xfrm>
                <a:off x="737123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Flowchart: Connector 394">
                <a:extLst>
                  <a:ext uri="{FF2B5EF4-FFF2-40B4-BE49-F238E27FC236}">
                    <a16:creationId xmlns:a16="http://schemas.microsoft.com/office/drawing/2014/main" id="{53A3765C-600F-3448-B647-9D3C2F64EBA3}"/>
                  </a:ext>
                </a:extLst>
              </p:cNvPr>
              <p:cNvSpPr/>
              <p:nvPr/>
            </p:nvSpPr>
            <p:spPr>
              <a:xfrm>
                <a:off x="828951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4" name="Flowchart: Connector 395">
                <a:extLst>
                  <a:ext uri="{FF2B5EF4-FFF2-40B4-BE49-F238E27FC236}">
                    <a16:creationId xmlns:a16="http://schemas.microsoft.com/office/drawing/2014/main" id="{319E824E-E547-BF42-B239-23009246A004}"/>
                  </a:ext>
                </a:extLst>
              </p:cNvPr>
              <p:cNvSpPr/>
              <p:nvPr/>
            </p:nvSpPr>
            <p:spPr>
              <a:xfrm>
                <a:off x="920780" y="6166881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5" name="Flowchart: Connector 396">
                <a:extLst>
                  <a:ext uri="{FF2B5EF4-FFF2-40B4-BE49-F238E27FC236}">
                    <a16:creationId xmlns:a16="http://schemas.microsoft.com/office/drawing/2014/main" id="{7508E5A3-B2A6-0348-B9DF-0B207A64B425}"/>
                  </a:ext>
                </a:extLst>
              </p:cNvPr>
              <p:cNvSpPr/>
              <p:nvPr/>
            </p:nvSpPr>
            <p:spPr>
              <a:xfrm>
                <a:off x="695400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Flowchart: Connector 397">
                <a:extLst>
                  <a:ext uri="{FF2B5EF4-FFF2-40B4-BE49-F238E27FC236}">
                    <a16:creationId xmlns:a16="http://schemas.microsoft.com/office/drawing/2014/main" id="{191B92F5-CF73-174B-A836-0F8DE7F92CAB}"/>
                  </a:ext>
                </a:extLst>
              </p:cNvPr>
              <p:cNvSpPr/>
              <p:nvPr/>
            </p:nvSpPr>
            <p:spPr>
              <a:xfrm>
                <a:off x="787228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7" name="Flowchart: Connector 398">
                <a:extLst>
                  <a:ext uri="{FF2B5EF4-FFF2-40B4-BE49-F238E27FC236}">
                    <a16:creationId xmlns:a16="http://schemas.microsoft.com/office/drawing/2014/main" id="{4339E77C-1B5C-DE4A-8786-6241CB5254C5}"/>
                  </a:ext>
                </a:extLst>
              </p:cNvPr>
              <p:cNvSpPr/>
              <p:nvPr/>
            </p:nvSpPr>
            <p:spPr>
              <a:xfrm>
                <a:off x="879056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lowchart: Connector 399">
                <a:extLst>
                  <a:ext uri="{FF2B5EF4-FFF2-40B4-BE49-F238E27FC236}">
                    <a16:creationId xmlns:a16="http://schemas.microsoft.com/office/drawing/2014/main" id="{44ECC225-D89A-A348-98A7-FA764D2558BE}"/>
                  </a:ext>
                </a:extLst>
              </p:cNvPr>
              <p:cNvSpPr/>
              <p:nvPr/>
            </p:nvSpPr>
            <p:spPr>
              <a:xfrm>
                <a:off x="970885" y="609329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Flowchart: Connector 400">
                <a:extLst>
                  <a:ext uri="{FF2B5EF4-FFF2-40B4-BE49-F238E27FC236}">
                    <a16:creationId xmlns:a16="http://schemas.microsoft.com/office/drawing/2014/main" id="{36CA7184-7A83-E346-8B4E-2D063D90A348}"/>
                  </a:ext>
                </a:extLst>
              </p:cNvPr>
              <p:cNvSpPr/>
              <p:nvPr/>
            </p:nvSpPr>
            <p:spPr>
              <a:xfrm>
                <a:off x="642104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0" name="Flowchart: Connector 401">
                <a:extLst>
                  <a:ext uri="{FF2B5EF4-FFF2-40B4-BE49-F238E27FC236}">
                    <a16:creationId xmlns:a16="http://schemas.microsoft.com/office/drawing/2014/main" id="{ABFBAA17-8DAE-9B4A-8E86-4D12847BBBDB}"/>
                  </a:ext>
                </a:extLst>
              </p:cNvPr>
              <p:cNvSpPr/>
              <p:nvPr/>
            </p:nvSpPr>
            <p:spPr>
              <a:xfrm>
                <a:off x="733932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1" name="Flowchart: Connector 402">
                <a:extLst>
                  <a:ext uri="{FF2B5EF4-FFF2-40B4-BE49-F238E27FC236}">
                    <a16:creationId xmlns:a16="http://schemas.microsoft.com/office/drawing/2014/main" id="{3535FB31-9E0D-5C41-8B4E-64E4D0279A79}"/>
                  </a:ext>
                </a:extLst>
              </p:cNvPr>
              <p:cNvSpPr/>
              <p:nvPr/>
            </p:nvSpPr>
            <p:spPr>
              <a:xfrm>
                <a:off x="825760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Flowchart: Connector 403">
                <a:extLst>
                  <a:ext uri="{FF2B5EF4-FFF2-40B4-BE49-F238E27FC236}">
                    <a16:creationId xmlns:a16="http://schemas.microsoft.com/office/drawing/2014/main" id="{6B7CB196-E340-D048-849F-C9E4CD8E4965}"/>
                  </a:ext>
                </a:extLst>
              </p:cNvPr>
              <p:cNvSpPr/>
              <p:nvPr/>
            </p:nvSpPr>
            <p:spPr>
              <a:xfrm>
                <a:off x="917589" y="6018949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88A9CCD-F4EE-DE44-866C-DACA76A2C700}"/>
                </a:ext>
              </a:extLst>
            </p:cNvPr>
            <p:cNvGrpSpPr/>
            <p:nvPr/>
          </p:nvGrpSpPr>
          <p:grpSpPr>
            <a:xfrm>
              <a:off x="2066501" y="5013176"/>
              <a:ext cx="393217" cy="217731"/>
              <a:chOff x="2066501" y="5013176"/>
              <a:chExt cx="393217" cy="217731"/>
            </a:xfrm>
          </p:grpSpPr>
          <p:sp>
            <p:nvSpPr>
              <p:cNvPr id="239" name="Flowchart: Connector 583">
                <a:extLst>
                  <a:ext uri="{FF2B5EF4-FFF2-40B4-BE49-F238E27FC236}">
                    <a16:creationId xmlns:a16="http://schemas.microsoft.com/office/drawing/2014/main" id="{D75D91CA-03DA-9544-8F99-50E812BBFCD3}"/>
                  </a:ext>
                </a:extLst>
              </p:cNvPr>
              <p:cNvSpPr/>
              <p:nvPr/>
            </p:nvSpPr>
            <p:spPr>
              <a:xfrm>
                <a:off x="2069692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0" name="Flowchart: Connector 584">
                <a:extLst>
                  <a:ext uri="{FF2B5EF4-FFF2-40B4-BE49-F238E27FC236}">
                    <a16:creationId xmlns:a16="http://schemas.microsoft.com/office/drawing/2014/main" id="{B3D1128E-5566-DF4E-8166-2FBFC59CD098}"/>
                  </a:ext>
                </a:extLst>
              </p:cNvPr>
              <p:cNvSpPr/>
              <p:nvPr/>
            </p:nvSpPr>
            <p:spPr>
              <a:xfrm>
                <a:off x="2161520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Flowchart: Connector 585">
                <a:extLst>
                  <a:ext uri="{FF2B5EF4-FFF2-40B4-BE49-F238E27FC236}">
                    <a16:creationId xmlns:a16="http://schemas.microsoft.com/office/drawing/2014/main" id="{1D495E61-E1F4-6948-9B36-CD9B6448AFA9}"/>
                  </a:ext>
                </a:extLst>
              </p:cNvPr>
              <p:cNvSpPr/>
              <p:nvPr/>
            </p:nvSpPr>
            <p:spPr>
              <a:xfrm>
                <a:off x="2253348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Flowchart: Connector 586">
                <a:extLst>
                  <a:ext uri="{FF2B5EF4-FFF2-40B4-BE49-F238E27FC236}">
                    <a16:creationId xmlns:a16="http://schemas.microsoft.com/office/drawing/2014/main" id="{A4695A15-96D8-7A41-A066-5F09A345C6EC}"/>
                  </a:ext>
                </a:extLst>
              </p:cNvPr>
              <p:cNvSpPr/>
              <p:nvPr/>
            </p:nvSpPr>
            <p:spPr>
              <a:xfrm>
                <a:off x="2345177" y="5161108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Flowchart: Connector 587">
                <a:extLst>
                  <a:ext uri="{FF2B5EF4-FFF2-40B4-BE49-F238E27FC236}">
                    <a16:creationId xmlns:a16="http://schemas.microsoft.com/office/drawing/2014/main" id="{0643F599-890D-D24B-8FB1-C4B6CF27D8D8}"/>
                  </a:ext>
                </a:extLst>
              </p:cNvPr>
              <p:cNvSpPr/>
              <p:nvPr/>
            </p:nvSpPr>
            <p:spPr>
              <a:xfrm>
                <a:off x="2119797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Flowchart: Connector 588">
                <a:extLst>
                  <a:ext uri="{FF2B5EF4-FFF2-40B4-BE49-F238E27FC236}">
                    <a16:creationId xmlns:a16="http://schemas.microsoft.com/office/drawing/2014/main" id="{75577C6E-95C7-5140-A4FC-595532DD83FC}"/>
                  </a:ext>
                </a:extLst>
              </p:cNvPr>
              <p:cNvSpPr/>
              <p:nvPr/>
            </p:nvSpPr>
            <p:spPr>
              <a:xfrm>
                <a:off x="2211625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5" name="Flowchart: Connector 589">
                <a:extLst>
                  <a:ext uri="{FF2B5EF4-FFF2-40B4-BE49-F238E27FC236}">
                    <a16:creationId xmlns:a16="http://schemas.microsoft.com/office/drawing/2014/main" id="{D5DABEF7-BCA1-514F-A249-60034F9D481C}"/>
                  </a:ext>
                </a:extLst>
              </p:cNvPr>
              <p:cNvSpPr/>
              <p:nvPr/>
            </p:nvSpPr>
            <p:spPr>
              <a:xfrm>
                <a:off x="2303453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Flowchart: Connector 590">
                <a:extLst>
                  <a:ext uri="{FF2B5EF4-FFF2-40B4-BE49-F238E27FC236}">
                    <a16:creationId xmlns:a16="http://schemas.microsoft.com/office/drawing/2014/main" id="{F063DBF8-F719-244A-9F39-CB0C40F50C47}"/>
                  </a:ext>
                </a:extLst>
              </p:cNvPr>
              <p:cNvSpPr/>
              <p:nvPr/>
            </p:nvSpPr>
            <p:spPr>
              <a:xfrm>
                <a:off x="2395282" y="5087523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7" name="Flowchart: Connector 591">
                <a:extLst>
                  <a:ext uri="{FF2B5EF4-FFF2-40B4-BE49-F238E27FC236}">
                    <a16:creationId xmlns:a16="http://schemas.microsoft.com/office/drawing/2014/main" id="{DE2CE213-ADDD-9A41-BC9F-A90484208CFD}"/>
                  </a:ext>
                </a:extLst>
              </p:cNvPr>
              <p:cNvSpPr/>
              <p:nvPr/>
            </p:nvSpPr>
            <p:spPr>
              <a:xfrm>
                <a:off x="2066501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Flowchart: Connector 592">
                <a:extLst>
                  <a:ext uri="{FF2B5EF4-FFF2-40B4-BE49-F238E27FC236}">
                    <a16:creationId xmlns:a16="http://schemas.microsoft.com/office/drawing/2014/main" id="{283B68EB-68A2-414C-846C-CC51BF12E49C}"/>
                  </a:ext>
                </a:extLst>
              </p:cNvPr>
              <p:cNvSpPr/>
              <p:nvPr/>
            </p:nvSpPr>
            <p:spPr>
              <a:xfrm>
                <a:off x="2158329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9" name="Flowchart: Connector 593">
                <a:extLst>
                  <a:ext uri="{FF2B5EF4-FFF2-40B4-BE49-F238E27FC236}">
                    <a16:creationId xmlns:a16="http://schemas.microsoft.com/office/drawing/2014/main" id="{C1F68DB8-1ECC-CB40-8F37-D378FB6969A0}"/>
                  </a:ext>
                </a:extLst>
              </p:cNvPr>
              <p:cNvSpPr/>
              <p:nvPr/>
            </p:nvSpPr>
            <p:spPr>
              <a:xfrm>
                <a:off x="2250157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0" name="Flowchart: Connector 594">
                <a:extLst>
                  <a:ext uri="{FF2B5EF4-FFF2-40B4-BE49-F238E27FC236}">
                    <a16:creationId xmlns:a16="http://schemas.microsoft.com/office/drawing/2014/main" id="{3834434D-A220-054F-B214-43DF61CE8D3F}"/>
                  </a:ext>
                </a:extLst>
              </p:cNvPr>
              <p:cNvSpPr/>
              <p:nvPr/>
            </p:nvSpPr>
            <p:spPr>
              <a:xfrm>
                <a:off x="2341986" y="5013176"/>
                <a:ext cx="64436" cy="69799"/>
              </a:xfrm>
              <a:prstGeom prst="flowChartConnector">
                <a:avLst/>
              </a:prstGeom>
              <a:solidFill>
                <a:srgbClr val="00B05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6997A7B5-564E-5A47-AF04-9189AAD4F216}"/>
              </a:ext>
            </a:extLst>
          </p:cNvPr>
          <p:cNvGrpSpPr/>
          <p:nvPr/>
        </p:nvGrpSpPr>
        <p:grpSpPr>
          <a:xfrm>
            <a:off x="3420552" y="5780690"/>
            <a:ext cx="4903495" cy="549803"/>
            <a:chOff x="3420552" y="5780690"/>
            <a:chExt cx="4903495" cy="549803"/>
          </a:xfrm>
        </p:grpSpPr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2A1DB3B2-501E-194D-8CE1-9240FC4B5CBA}"/>
                </a:ext>
              </a:extLst>
            </p:cNvPr>
            <p:cNvCxnSpPr>
              <a:cxnSpLocks/>
              <a:stCxn id="65" idx="0"/>
              <a:endCxn id="25" idx="4"/>
            </p:cNvCxnSpPr>
            <p:nvPr/>
          </p:nvCxnSpPr>
          <p:spPr>
            <a:xfrm flipH="1" flipV="1">
              <a:off x="5247182" y="5810907"/>
              <a:ext cx="29332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E31C3288-AAD3-A04F-B72A-2DD13D99F957}"/>
                </a:ext>
              </a:extLst>
            </p:cNvPr>
            <p:cNvCxnSpPr>
              <a:cxnSpLocks/>
              <a:stCxn id="25" idx="4"/>
              <a:endCxn id="78" idx="7"/>
            </p:cNvCxnSpPr>
            <p:nvPr/>
          </p:nvCxnSpPr>
          <p:spPr>
            <a:xfrm>
              <a:off x="5247182" y="5810907"/>
              <a:ext cx="1243681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3A24AF5E-30CE-C94E-B063-B2D042C86308}"/>
                </a:ext>
              </a:extLst>
            </p:cNvPr>
            <p:cNvCxnSpPr>
              <a:cxnSpLocks/>
              <a:stCxn id="25" idx="4"/>
              <a:endCxn id="94" idx="0"/>
            </p:cNvCxnSpPr>
            <p:nvPr/>
          </p:nvCxnSpPr>
          <p:spPr>
            <a:xfrm>
              <a:off x="5247182" y="5810907"/>
              <a:ext cx="268744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1829E613-C4BF-9F44-8C54-7869AEE50B8D}"/>
                </a:ext>
              </a:extLst>
            </p:cNvPr>
            <p:cNvCxnSpPr>
              <a:cxnSpLocks/>
              <a:stCxn id="28" idx="4"/>
              <a:endCxn id="58" idx="0"/>
            </p:cNvCxnSpPr>
            <p:nvPr/>
          </p:nvCxnSpPr>
          <p:spPr>
            <a:xfrm flipH="1">
              <a:off x="4634901" y="5810907"/>
              <a:ext cx="1259981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0C3E18F0-F3CA-5248-99B3-51C684DB6171}"/>
                </a:ext>
              </a:extLst>
            </p:cNvPr>
            <p:cNvCxnSpPr>
              <a:cxnSpLocks/>
              <a:stCxn id="28" idx="4"/>
              <a:endCxn id="66" idx="0"/>
            </p:cNvCxnSpPr>
            <p:nvPr/>
          </p:nvCxnSpPr>
          <p:spPr>
            <a:xfrm flipH="1">
              <a:off x="5368173" y="5810907"/>
              <a:ext cx="526709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1348BAA-4FE7-5F43-B45C-CFE137D85769}"/>
                </a:ext>
              </a:extLst>
            </p:cNvPr>
            <p:cNvCxnSpPr>
              <a:cxnSpLocks/>
              <a:stCxn id="28" idx="4"/>
              <a:endCxn id="74" idx="0"/>
            </p:cNvCxnSpPr>
            <p:nvPr/>
          </p:nvCxnSpPr>
          <p:spPr>
            <a:xfrm>
              <a:off x="5894882" y="5810907"/>
              <a:ext cx="20656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C920D2BF-F171-274C-BACC-9745FC4CC005}"/>
                </a:ext>
              </a:extLst>
            </p:cNvPr>
            <p:cNvCxnSpPr>
              <a:cxnSpLocks/>
              <a:stCxn id="28" idx="4"/>
              <a:endCxn id="68" idx="0"/>
            </p:cNvCxnSpPr>
            <p:nvPr/>
          </p:nvCxnSpPr>
          <p:spPr>
            <a:xfrm flipH="1">
              <a:off x="5551491" y="5810907"/>
              <a:ext cx="343391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533CFCAB-5184-5E4B-A733-34F7600894C6}"/>
                </a:ext>
              </a:extLst>
            </p:cNvPr>
            <p:cNvCxnSpPr>
              <a:cxnSpLocks/>
              <a:stCxn id="28" idx="4"/>
              <a:endCxn id="82" idx="0"/>
            </p:cNvCxnSpPr>
            <p:nvPr/>
          </p:nvCxnSpPr>
          <p:spPr>
            <a:xfrm>
              <a:off x="5894882" y="5810907"/>
              <a:ext cx="939835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D78057E-29DC-F04A-86F9-75654F721CC9}"/>
                </a:ext>
              </a:extLst>
            </p:cNvPr>
            <p:cNvCxnSpPr>
              <a:cxnSpLocks/>
              <a:stCxn id="27" idx="4"/>
              <a:endCxn id="74" idx="7"/>
            </p:cNvCxnSpPr>
            <p:nvPr/>
          </p:nvCxnSpPr>
          <p:spPr>
            <a:xfrm flipH="1">
              <a:off x="6124227" y="5810907"/>
              <a:ext cx="456455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A1779704-56EC-2D4F-BD21-63B05AE67ABB}"/>
                </a:ext>
              </a:extLst>
            </p:cNvPr>
            <p:cNvCxnSpPr>
              <a:cxnSpLocks/>
              <a:stCxn id="27" idx="4"/>
              <a:endCxn id="98" idx="7"/>
            </p:cNvCxnSpPr>
            <p:nvPr/>
          </p:nvCxnSpPr>
          <p:spPr>
            <a:xfrm>
              <a:off x="6580682" y="5810907"/>
              <a:ext cx="1743365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37F80AC-3A00-6A40-AAD6-82EFC922B422}"/>
                </a:ext>
              </a:extLst>
            </p:cNvPr>
            <p:cNvCxnSpPr>
              <a:cxnSpLocks/>
              <a:stCxn id="27" idx="4"/>
              <a:endCxn id="84" idx="0"/>
            </p:cNvCxnSpPr>
            <p:nvPr/>
          </p:nvCxnSpPr>
          <p:spPr>
            <a:xfrm>
              <a:off x="6580682" y="5810907"/>
              <a:ext cx="43735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CB9C58F3-715D-A545-AD14-ED862F476C0A}"/>
                </a:ext>
              </a:extLst>
            </p:cNvPr>
            <p:cNvCxnSpPr>
              <a:cxnSpLocks/>
              <a:stCxn id="26" idx="4"/>
              <a:endCxn id="85" idx="7"/>
            </p:cNvCxnSpPr>
            <p:nvPr/>
          </p:nvCxnSpPr>
          <p:spPr>
            <a:xfrm flipH="1">
              <a:off x="7132476" y="5810907"/>
              <a:ext cx="134006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1877E087-31F4-9649-B47F-4E3947FE7ED4}"/>
                </a:ext>
              </a:extLst>
            </p:cNvPr>
            <p:cNvCxnSpPr>
              <a:cxnSpLocks/>
              <a:stCxn id="26" idx="4"/>
              <a:endCxn id="83" idx="7"/>
            </p:cNvCxnSpPr>
            <p:nvPr/>
          </p:nvCxnSpPr>
          <p:spPr>
            <a:xfrm flipH="1">
              <a:off x="6949158" y="5810907"/>
              <a:ext cx="317324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ECE23E11-CB07-8347-8839-5DA3B04487FA}"/>
                </a:ext>
              </a:extLst>
            </p:cNvPr>
            <p:cNvCxnSpPr>
              <a:cxnSpLocks/>
              <a:stCxn id="26" idx="4"/>
              <a:endCxn id="79" idx="7"/>
            </p:cNvCxnSpPr>
            <p:nvPr/>
          </p:nvCxnSpPr>
          <p:spPr>
            <a:xfrm flipH="1">
              <a:off x="6582522" y="5810907"/>
              <a:ext cx="683960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E408C22F-7EE8-F44D-83FD-DE80D8A6C20A}"/>
                </a:ext>
              </a:extLst>
            </p:cNvPr>
            <p:cNvCxnSpPr>
              <a:cxnSpLocks/>
              <a:stCxn id="26" idx="4"/>
              <a:endCxn id="70" idx="0"/>
            </p:cNvCxnSpPr>
            <p:nvPr/>
          </p:nvCxnSpPr>
          <p:spPr>
            <a:xfrm flipH="1">
              <a:off x="5734809" y="5810907"/>
              <a:ext cx="153167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48092FBE-1D36-2947-BFCC-5273CC5E31A0}"/>
                </a:ext>
              </a:extLst>
            </p:cNvPr>
            <p:cNvCxnSpPr>
              <a:cxnSpLocks/>
              <a:stCxn id="26" idx="4"/>
              <a:endCxn id="93" idx="0"/>
            </p:cNvCxnSpPr>
            <p:nvPr/>
          </p:nvCxnSpPr>
          <p:spPr>
            <a:xfrm>
              <a:off x="7266482" y="5810907"/>
              <a:ext cx="576484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272846FA-71EB-4348-91DC-99919FAE093B}"/>
                </a:ext>
              </a:extLst>
            </p:cNvPr>
            <p:cNvCxnSpPr>
              <a:cxnSpLocks/>
              <a:stCxn id="32" idx="4"/>
              <a:endCxn id="94" idx="7"/>
            </p:cNvCxnSpPr>
            <p:nvPr/>
          </p:nvCxnSpPr>
          <p:spPr>
            <a:xfrm>
              <a:off x="7952282" y="5810907"/>
              <a:ext cx="5125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1BD01B87-27E8-664B-91DE-54ED85F45F4E}"/>
                </a:ext>
              </a:extLst>
            </p:cNvPr>
            <p:cNvCxnSpPr>
              <a:cxnSpLocks/>
              <a:stCxn id="32" idx="4"/>
              <a:endCxn id="90" idx="0"/>
            </p:cNvCxnSpPr>
            <p:nvPr/>
          </p:nvCxnSpPr>
          <p:spPr>
            <a:xfrm flipH="1">
              <a:off x="7567989" y="5810907"/>
              <a:ext cx="384293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9E3787C3-9E1E-254D-8989-471F3B2A9CD4}"/>
                </a:ext>
              </a:extLst>
            </p:cNvPr>
            <p:cNvCxnSpPr>
              <a:cxnSpLocks/>
              <a:stCxn id="32" idx="4"/>
              <a:endCxn id="97" idx="1"/>
            </p:cNvCxnSpPr>
            <p:nvPr/>
          </p:nvCxnSpPr>
          <p:spPr>
            <a:xfrm>
              <a:off x="7952282" y="5810907"/>
              <a:ext cx="234538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CEC14A34-A451-0C4E-9938-38A4BA517F14}"/>
                </a:ext>
              </a:extLst>
            </p:cNvPr>
            <p:cNvCxnSpPr>
              <a:cxnSpLocks/>
              <a:stCxn id="32" idx="4"/>
              <a:endCxn id="88" idx="0"/>
            </p:cNvCxnSpPr>
            <p:nvPr/>
          </p:nvCxnSpPr>
          <p:spPr>
            <a:xfrm flipH="1">
              <a:off x="7384671" y="5810907"/>
              <a:ext cx="567611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D6258593-02BF-1D4F-AF05-1C74EE1E069E}"/>
                </a:ext>
              </a:extLst>
            </p:cNvPr>
            <p:cNvCxnSpPr>
              <a:cxnSpLocks/>
              <a:stCxn id="32" idx="4"/>
              <a:endCxn id="71" idx="0"/>
            </p:cNvCxnSpPr>
            <p:nvPr/>
          </p:nvCxnSpPr>
          <p:spPr>
            <a:xfrm flipH="1">
              <a:off x="5826468" y="5810907"/>
              <a:ext cx="2125814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7923AFCE-0564-4043-A2E9-6D463F38F3CC}"/>
                </a:ext>
              </a:extLst>
            </p:cNvPr>
            <p:cNvCxnSpPr>
              <a:cxnSpLocks/>
              <a:stCxn id="32" idx="4"/>
            </p:cNvCxnSpPr>
            <p:nvPr/>
          </p:nvCxnSpPr>
          <p:spPr>
            <a:xfrm flipH="1">
              <a:off x="7758284" y="5810907"/>
              <a:ext cx="193998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2B71BDF1-C51E-DE4E-8377-6F87C794E2EF}"/>
                </a:ext>
              </a:extLst>
            </p:cNvPr>
            <p:cNvCxnSpPr>
              <a:cxnSpLocks/>
              <a:stCxn id="25" idx="4"/>
              <a:endCxn id="62" idx="0"/>
            </p:cNvCxnSpPr>
            <p:nvPr/>
          </p:nvCxnSpPr>
          <p:spPr>
            <a:xfrm flipH="1">
              <a:off x="5001537" y="5810907"/>
              <a:ext cx="245645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23209D1-3838-C444-A802-13E7B6B28D45}"/>
                </a:ext>
              </a:extLst>
            </p:cNvPr>
            <p:cNvCxnSpPr>
              <a:cxnSpLocks/>
              <a:stCxn id="25" idx="4"/>
              <a:endCxn id="69" idx="0"/>
            </p:cNvCxnSpPr>
            <p:nvPr/>
          </p:nvCxnSpPr>
          <p:spPr>
            <a:xfrm>
              <a:off x="5247182" y="5810907"/>
              <a:ext cx="395968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8FBD0771-E2C5-9444-9F36-58E4CD2FDDB1}"/>
                </a:ext>
              </a:extLst>
            </p:cNvPr>
            <p:cNvCxnSpPr>
              <a:cxnSpLocks/>
              <a:stCxn id="39" idx="4"/>
              <a:endCxn id="47" idx="0"/>
            </p:cNvCxnSpPr>
            <p:nvPr/>
          </p:nvCxnSpPr>
          <p:spPr>
            <a:xfrm flipH="1">
              <a:off x="3626652" y="5807087"/>
              <a:ext cx="991558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5200FC2A-32F7-754C-937E-DA080E5CCE77}"/>
                </a:ext>
              </a:extLst>
            </p:cNvPr>
            <p:cNvCxnSpPr>
              <a:cxnSpLocks/>
              <a:stCxn id="39" idx="4"/>
              <a:endCxn id="52" idx="0"/>
            </p:cNvCxnSpPr>
            <p:nvPr/>
          </p:nvCxnSpPr>
          <p:spPr>
            <a:xfrm flipH="1">
              <a:off x="4084947" y="5807087"/>
              <a:ext cx="533263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17694A5B-A52D-F84E-8CE6-F2E58EFBFD81}"/>
                </a:ext>
              </a:extLst>
            </p:cNvPr>
            <p:cNvCxnSpPr>
              <a:cxnSpLocks/>
              <a:stCxn id="39" idx="4"/>
              <a:endCxn id="56" idx="0"/>
            </p:cNvCxnSpPr>
            <p:nvPr/>
          </p:nvCxnSpPr>
          <p:spPr>
            <a:xfrm flipH="1">
              <a:off x="4451583" y="5807087"/>
              <a:ext cx="166627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76AA5B9-EA7D-F44C-9E6A-328FB9969EB2}"/>
                </a:ext>
              </a:extLst>
            </p:cNvPr>
            <p:cNvCxnSpPr>
              <a:cxnSpLocks/>
              <a:stCxn id="39" idx="4"/>
              <a:endCxn id="61" idx="0"/>
            </p:cNvCxnSpPr>
            <p:nvPr/>
          </p:nvCxnSpPr>
          <p:spPr>
            <a:xfrm>
              <a:off x="4618210" y="5807087"/>
              <a:ext cx="291668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ADCB39B-E80B-F240-9475-5EF70DC4E02F}"/>
                </a:ext>
              </a:extLst>
            </p:cNvPr>
            <p:cNvCxnSpPr>
              <a:cxnSpLocks/>
              <a:stCxn id="39" idx="4"/>
              <a:endCxn id="76" idx="0"/>
            </p:cNvCxnSpPr>
            <p:nvPr/>
          </p:nvCxnSpPr>
          <p:spPr>
            <a:xfrm>
              <a:off x="4618210" y="5807087"/>
              <a:ext cx="1666553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CAAD5FFF-1B4D-1A46-B526-A09259E26DF4}"/>
                </a:ext>
              </a:extLst>
            </p:cNvPr>
            <p:cNvCxnSpPr>
              <a:cxnSpLocks/>
              <a:stCxn id="38" idx="4"/>
              <a:endCxn id="45" idx="0"/>
            </p:cNvCxnSpPr>
            <p:nvPr/>
          </p:nvCxnSpPr>
          <p:spPr>
            <a:xfrm flipH="1">
              <a:off x="3443334" y="5807087"/>
              <a:ext cx="527176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FB4BAB19-A15B-C24D-8D8D-410FE384AFEF}"/>
                </a:ext>
              </a:extLst>
            </p:cNvPr>
            <p:cNvCxnSpPr>
              <a:cxnSpLocks/>
              <a:stCxn id="38" idx="4"/>
              <a:endCxn id="50" idx="1"/>
            </p:cNvCxnSpPr>
            <p:nvPr/>
          </p:nvCxnSpPr>
          <p:spPr>
            <a:xfrm flipH="1">
              <a:off x="3878847" y="5807087"/>
              <a:ext cx="91663" cy="523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A3B236AF-A847-FD49-B3DE-48476F046CD0}"/>
                </a:ext>
              </a:extLst>
            </p:cNvPr>
            <p:cNvCxnSpPr>
              <a:cxnSpLocks/>
              <a:stCxn id="38" idx="4"/>
              <a:endCxn id="55" idx="0"/>
            </p:cNvCxnSpPr>
            <p:nvPr/>
          </p:nvCxnSpPr>
          <p:spPr>
            <a:xfrm>
              <a:off x="3970510" y="5807087"/>
              <a:ext cx="389414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7EE3D59A-9CD3-A240-B2C6-7196CDEA0EF6}"/>
                </a:ext>
              </a:extLst>
            </p:cNvPr>
            <p:cNvCxnSpPr>
              <a:cxnSpLocks/>
              <a:stCxn id="38" idx="4"/>
              <a:endCxn id="57" idx="0"/>
            </p:cNvCxnSpPr>
            <p:nvPr/>
          </p:nvCxnSpPr>
          <p:spPr>
            <a:xfrm>
              <a:off x="3970510" y="5807087"/>
              <a:ext cx="572732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C0EB87EA-ACD7-6847-9304-DB57C3FCDD6C}"/>
                </a:ext>
              </a:extLst>
            </p:cNvPr>
            <p:cNvCxnSpPr>
              <a:cxnSpLocks/>
              <a:stCxn id="38" idx="4"/>
              <a:endCxn id="60" idx="0"/>
            </p:cNvCxnSpPr>
            <p:nvPr/>
          </p:nvCxnSpPr>
          <p:spPr>
            <a:xfrm>
              <a:off x="3970510" y="5807087"/>
              <a:ext cx="847709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66E52612-DE3E-BA44-B7B9-120B4F993C97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flipH="1">
              <a:off x="3718311" y="5810003"/>
              <a:ext cx="2862372" cy="5102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F8056A33-EBBF-2A45-BAAC-168322AECD0A}"/>
                </a:ext>
              </a:extLst>
            </p:cNvPr>
            <p:cNvCxnSpPr>
              <a:cxnSpLocks/>
              <a:stCxn id="25" idx="4"/>
              <a:endCxn id="48" idx="7"/>
            </p:cNvCxnSpPr>
            <p:nvPr/>
          </p:nvCxnSpPr>
          <p:spPr>
            <a:xfrm flipH="1">
              <a:off x="3741093" y="5810907"/>
              <a:ext cx="1506089" cy="519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6C486C6D-4DC5-204D-A254-729C1AF5CAEB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 flipH="1">
              <a:off x="4818219" y="5780690"/>
              <a:ext cx="1840474" cy="5395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0CE57E8-3054-F14E-A78C-FB2EE59B0969}"/>
                </a:ext>
              </a:extLst>
            </p:cNvPr>
            <p:cNvCxnSpPr>
              <a:cxnSpLocks/>
              <a:stCxn id="38" idx="4"/>
              <a:endCxn id="83" idx="7"/>
            </p:cNvCxnSpPr>
            <p:nvPr/>
          </p:nvCxnSpPr>
          <p:spPr>
            <a:xfrm>
              <a:off x="3970510" y="5807087"/>
              <a:ext cx="2978648" cy="523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EFFFB376-D8AA-0D42-A9F4-4D2B9F31D5D9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 flipH="1">
              <a:off x="3420552" y="5803267"/>
              <a:ext cx="1200007" cy="527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8FEF64A1-1AE1-5348-A893-C6358D4C264B}"/>
                </a:ext>
              </a:extLst>
            </p:cNvPr>
            <p:cNvCxnSpPr>
              <a:cxnSpLocks/>
              <a:stCxn id="38" idx="4"/>
              <a:endCxn id="46" idx="7"/>
            </p:cNvCxnSpPr>
            <p:nvPr/>
          </p:nvCxnSpPr>
          <p:spPr>
            <a:xfrm flipH="1">
              <a:off x="3557775" y="5807087"/>
              <a:ext cx="412735" cy="523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AA51A5A4-37A1-1248-869B-E313A4B95CDD}"/>
                </a:ext>
              </a:extLst>
            </p:cNvPr>
            <p:cNvCxnSpPr>
              <a:cxnSpLocks/>
              <a:stCxn id="28" idx="4"/>
              <a:endCxn id="51" idx="0"/>
            </p:cNvCxnSpPr>
            <p:nvPr/>
          </p:nvCxnSpPr>
          <p:spPr>
            <a:xfrm flipH="1">
              <a:off x="3993288" y="5810907"/>
              <a:ext cx="1901594" cy="509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3E73030E-3B91-9944-85C2-69EAAF0A9406}"/>
                </a:ext>
              </a:extLst>
            </p:cNvPr>
            <p:cNvCxnSpPr>
              <a:cxnSpLocks/>
              <a:stCxn id="39" idx="4"/>
              <a:endCxn id="88" idx="0"/>
            </p:cNvCxnSpPr>
            <p:nvPr/>
          </p:nvCxnSpPr>
          <p:spPr>
            <a:xfrm>
              <a:off x="4618210" y="5807087"/>
              <a:ext cx="2766461" cy="51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72BC10C0-6629-BA4C-AC0B-32C3BEC019AB}"/>
              </a:ext>
            </a:extLst>
          </p:cNvPr>
          <p:cNvGrpSpPr/>
          <p:nvPr/>
        </p:nvGrpSpPr>
        <p:grpSpPr>
          <a:xfrm>
            <a:off x="4906858" y="2956468"/>
            <a:ext cx="3368089" cy="2937249"/>
            <a:chOff x="1916433" y="2437571"/>
            <a:chExt cx="3368089" cy="2937249"/>
          </a:xfrm>
        </p:grpSpPr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D0961289-50CB-5E49-9DDD-0C609BDD7840}"/>
                </a:ext>
              </a:extLst>
            </p:cNvPr>
            <p:cNvGrpSpPr/>
            <p:nvPr/>
          </p:nvGrpSpPr>
          <p:grpSpPr>
            <a:xfrm>
              <a:off x="4957210" y="4840862"/>
              <a:ext cx="327312" cy="413742"/>
              <a:chOff x="4957210" y="4840862"/>
              <a:chExt cx="327312" cy="413742"/>
            </a:xfrm>
          </p:grpSpPr>
          <p:pic>
            <p:nvPicPr>
              <p:cNvPr id="421" name="Picture 420">
                <a:extLst>
                  <a:ext uri="{FF2B5EF4-FFF2-40B4-BE49-F238E27FC236}">
                    <a16:creationId xmlns:a16="http://schemas.microsoft.com/office/drawing/2014/main" id="{48454B04-279E-5547-9274-932FBCC6D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7210" y="4840862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422" name="Picture 421">
                <a:extLst>
                  <a:ext uri="{FF2B5EF4-FFF2-40B4-BE49-F238E27FC236}">
                    <a16:creationId xmlns:a16="http://schemas.microsoft.com/office/drawing/2014/main" id="{36CB7F5E-8C50-894D-81EF-896AFB4B6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5687" y="5036329"/>
                <a:ext cx="198835" cy="218275"/>
              </a:xfrm>
              <a:prstGeom prst="rect">
                <a:avLst/>
              </a:prstGeom>
            </p:spPr>
          </p:pic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F07113FA-9326-4144-B721-59793FAC3572}"/>
                </a:ext>
              </a:extLst>
            </p:cNvPr>
            <p:cNvGrpSpPr/>
            <p:nvPr/>
          </p:nvGrpSpPr>
          <p:grpSpPr>
            <a:xfrm>
              <a:off x="4305777" y="4859846"/>
              <a:ext cx="255280" cy="486713"/>
              <a:chOff x="4885602" y="4815204"/>
              <a:chExt cx="255280" cy="486713"/>
            </a:xfrm>
          </p:grpSpPr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id="{90BED20B-6EF0-214E-9CBB-D0BE02EE1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5602" y="4815204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id="{18464A29-0C37-0E40-8AF8-65C84B6FE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2047" y="5083642"/>
                <a:ext cx="198835" cy="218275"/>
              </a:xfrm>
              <a:prstGeom prst="rect">
                <a:avLst/>
              </a:prstGeom>
            </p:spPr>
          </p:pic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D6DDF24B-3961-EF45-93E1-1FB8D81D7E65}"/>
                </a:ext>
              </a:extLst>
            </p:cNvPr>
            <p:cNvGrpSpPr/>
            <p:nvPr/>
          </p:nvGrpSpPr>
          <p:grpSpPr>
            <a:xfrm>
              <a:off x="1916433" y="4842865"/>
              <a:ext cx="568423" cy="380340"/>
              <a:chOff x="4525732" y="4826413"/>
              <a:chExt cx="568423" cy="380340"/>
            </a:xfrm>
          </p:grpSpPr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id="{872B8669-B0C2-0740-91F2-BF63774DC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5320" y="4826413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7F2E6564-6C37-7C46-B44C-C601B0BEF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5732" y="4988478"/>
                <a:ext cx="198835" cy="218275"/>
              </a:xfrm>
              <a:prstGeom prst="rect">
                <a:avLst/>
              </a:prstGeom>
            </p:spPr>
          </p:pic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CF5CF789-3EC5-1C4A-8C14-E233C73E189B}"/>
                </a:ext>
              </a:extLst>
            </p:cNvPr>
            <p:cNvGrpSpPr/>
            <p:nvPr/>
          </p:nvGrpSpPr>
          <p:grpSpPr>
            <a:xfrm>
              <a:off x="3048364" y="4070241"/>
              <a:ext cx="200112" cy="475075"/>
              <a:chOff x="4906854" y="4847780"/>
              <a:chExt cx="200112" cy="475075"/>
            </a:xfrm>
          </p:grpSpPr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id="{34893908-C170-884A-BE9A-E72DC024A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6854" y="4847780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A918605A-2643-6143-97BB-A4A8A2CA2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8131" y="5104580"/>
                <a:ext cx="198835" cy="218275"/>
              </a:xfrm>
              <a:prstGeom prst="rect">
                <a:avLst/>
              </a:prstGeom>
            </p:spPr>
          </p:pic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608E3EAB-044A-9A4D-B4FC-E72CD0F5F8FD}"/>
                </a:ext>
              </a:extLst>
            </p:cNvPr>
            <p:cNvGrpSpPr/>
            <p:nvPr/>
          </p:nvGrpSpPr>
          <p:grpSpPr>
            <a:xfrm>
              <a:off x="3359696" y="4013016"/>
              <a:ext cx="648072" cy="568112"/>
              <a:chOff x="3359696" y="4013016"/>
              <a:chExt cx="648072" cy="568112"/>
            </a:xfrm>
          </p:grpSpPr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0699C489-5A66-9141-804F-544581B9F70C}"/>
                  </a:ext>
                </a:extLst>
              </p:cNvPr>
              <p:cNvGrpSpPr/>
              <p:nvPr/>
            </p:nvGrpSpPr>
            <p:grpSpPr>
              <a:xfrm>
                <a:off x="3802517" y="4077072"/>
                <a:ext cx="205251" cy="434299"/>
                <a:chOff x="4898450" y="4834273"/>
                <a:chExt cx="205251" cy="434299"/>
              </a:xfrm>
            </p:grpSpPr>
            <p:pic>
              <p:nvPicPr>
                <p:cNvPr id="413" name="Picture 412">
                  <a:extLst>
                    <a:ext uri="{FF2B5EF4-FFF2-40B4-BE49-F238E27FC236}">
                      <a16:creationId xmlns:a16="http://schemas.microsoft.com/office/drawing/2014/main" id="{F82B872A-013F-3243-8A4A-16F37057DB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4866" y="4834273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414" name="Picture 413">
                  <a:extLst>
                    <a:ext uri="{FF2B5EF4-FFF2-40B4-BE49-F238E27FC236}">
                      <a16:creationId xmlns:a16="http://schemas.microsoft.com/office/drawing/2014/main" id="{760FD556-2DD6-0B46-ADD7-6FCBD3A15F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8450" y="5050297"/>
                  <a:ext cx="198835" cy="218275"/>
                </a:xfrm>
                <a:prstGeom prst="rect">
                  <a:avLst/>
                </a:prstGeom>
              </p:spPr>
            </p:pic>
          </p:grp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BD394545-044C-A740-ABC4-78A309A9ADCA}"/>
                  </a:ext>
                </a:extLst>
              </p:cNvPr>
              <p:cNvGrpSpPr/>
              <p:nvPr/>
            </p:nvGrpSpPr>
            <p:grpSpPr>
              <a:xfrm>
                <a:off x="3575720" y="4013016"/>
                <a:ext cx="230697" cy="568112"/>
                <a:chOff x="4794081" y="4795780"/>
                <a:chExt cx="230697" cy="568112"/>
              </a:xfrm>
            </p:grpSpPr>
            <p:pic>
              <p:nvPicPr>
                <p:cNvPr id="411" name="Picture 410">
                  <a:extLst>
                    <a:ext uri="{FF2B5EF4-FFF2-40B4-BE49-F238E27FC236}">
                      <a16:creationId xmlns:a16="http://schemas.microsoft.com/office/drawing/2014/main" id="{9747D703-E664-0845-8608-7ECC4B261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5943" y="4795780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412" name="Picture 411">
                  <a:extLst>
                    <a:ext uri="{FF2B5EF4-FFF2-40B4-BE49-F238E27FC236}">
                      <a16:creationId xmlns:a16="http://schemas.microsoft.com/office/drawing/2014/main" id="{9A8661E6-F3A8-6042-A0AA-907FA4663E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4081" y="5145617"/>
                  <a:ext cx="198835" cy="218275"/>
                </a:xfrm>
                <a:prstGeom prst="rect">
                  <a:avLst/>
                </a:prstGeom>
              </p:spPr>
            </p:pic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2D7EA578-98DA-0549-BAB3-6F9050F8E086}"/>
                  </a:ext>
                </a:extLst>
              </p:cNvPr>
              <p:cNvGrpSpPr/>
              <p:nvPr/>
            </p:nvGrpSpPr>
            <p:grpSpPr>
              <a:xfrm>
                <a:off x="3359696" y="4070845"/>
                <a:ext cx="254939" cy="410913"/>
                <a:chOff x="4719979" y="4901757"/>
                <a:chExt cx="254939" cy="410913"/>
              </a:xfrm>
            </p:grpSpPr>
            <p:pic>
              <p:nvPicPr>
                <p:cNvPr id="409" name="Picture 408">
                  <a:extLst>
                    <a:ext uri="{FF2B5EF4-FFF2-40B4-BE49-F238E27FC236}">
                      <a16:creationId xmlns:a16="http://schemas.microsoft.com/office/drawing/2014/main" id="{9E0932A2-BB07-8449-904A-E83DDC7F8C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6083" y="4901757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410" name="Picture 409">
                  <a:extLst>
                    <a:ext uri="{FF2B5EF4-FFF2-40B4-BE49-F238E27FC236}">
                      <a16:creationId xmlns:a16="http://schemas.microsoft.com/office/drawing/2014/main" id="{F18D2FF7-2563-1C41-9089-BF3BDC8FD6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9979" y="5094395"/>
                  <a:ext cx="198835" cy="2182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FB9F720E-F88E-F143-B75E-B1EDC11E0635}"/>
                </a:ext>
              </a:extLst>
            </p:cNvPr>
            <p:cNvGrpSpPr/>
            <p:nvPr/>
          </p:nvGrpSpPr>
          <p:grpSpPr>
            <a:xfrm>
              <a:off x="3287688" y="4800360"/>
              <a:ext cx="578123" cy="574460"/>
              <a:chOff x="3361772" y="3994024"/>
              <a:chExt cx="578123" cy="574460"/>
            </a:xfrm>
          </p:grpSpPr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D71A79D8-725E-4E42-AA17-F4CC03D6EA3F}"/>
                  </a:ext>
                </a:extLst>
              </p:cNvPr>
              <p:cNvGrpSpPr/>
              <p:nvPr/>
            </p:nvGrpSpPr>
            <p:grpSpPr>
              <a:xfrm>
                <a:off x="3734189" y="4132581"/>
                <a:ext cx="205706" cy="422888"/>
                <a:chOff x="4830122" y="4889782"/>
                <a:chExt cx="205706" cy="422888"/>
              </a:xfrm>
            </p:grpSpPr>
            <p:pic>
              <p:nvPicPr>
                <p:cNvPr id="404" name="Picture 403">
                  <a:extLst>
                    <a:ext uri="{FF2B5EF4-FFF2-40B4-BE49-F238E27FC236}">
                      <a16:creationId xmlns:a16="http://schemas.microsoft.com/office/drawing/2014/main" id="{4C9F87C5-EB5D-E943-9291-419B8FC59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6993" y="4889782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405" name="Picture 404">
                  <a:extLst>
                    <a:ext uri="{FF2B5EF4-FFF2-40B4-BE49-F238E27FC236}">
                      <a16:creationId xmlns:a16="http://schemas.microsoft.com/office/drawing/2014/main" id="{225A27CC-EA28-F543-9507-58C8E7FB2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0122" y="5094395"/>
                  <a:ext cx="198835" cy="218275"/>
                </a:xfrm>
                <a:prstGeom prst="rect">
                  <a:avLst/>
                </a:prstGeom>
              </p:spPr>
            </p:pic>
          </p:grpSp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1B012E1A-537D-4549-90EC-65492D11346C}"/>
                  </a:ext>
                </a:extLst>
              </p:cNvPr>
              <p:cNvGrpSpPr/>
              <p:nvPr/>
            </p:nvGrpSpPr>
            <p:grpSpPr>
              <a:xfrm>
                <a:off x="3534660" y="3994024"/>
                <a:ext cx="241971" cy="574460"/>
                <a:chOff x="4753021" y="4776788"/>
                <a:chExt cx="241971" cy="574460"/>
              </a:xfrm>
            </p:grpSpPr>
            <p:pic>
              <p:nvPicPr>
                <p:cNvPr id="402" name="Picture 401">
                  <a:extLst>
                    <a:ext uri="{FF2B5EF4-FFF2-40B4-BE49-F238E27FC236}">
                      <a16:creationId xmlns:a16="http://schemas.microsoft.com/office/drawing/2014/main" id="{7056BA78-41CF-BC43-AC07-D962CCA528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6157" y="4776788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403" name="Picture 402">
                  <a:extLst>
                    <a:ext uri="{FF2B5EF4-FFF2-40B4-BE49-F238E27FC236}">
                      <a16:creationId xmlns:a16="http://schemas.microsoft.com/office/drawing/2014/main" id="{8BFC6459-ECD2-A940-AB27-B93E99D31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53021" y="5132973"/>
                  <a:ext cx="198835" cy="218275"/>
                </a:xfrm>
                <a:prstGeom prst="rect">
                  <a:avLst/>
                </a:prstGeom>
              </p:spPr>
            </p:pic>
          </p:grp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0F696853-0955-9D4D-9BCF-FD023BEE3D8E}"/>
                  </a:ext>
                </a:extLst>
              </p:cNvPr>
              <p:cNvGrpSpPr/>
              <p:nvPr/>
            </p:nvGrpSpPr>
            <p:grpSpPr>
              <a:xfrm>
                <a:off x="3361772" y="4060955"/>
                <a:ext cx="206855" cy="420803"/>
                <a:chOff x="4722055" y="4891867"/>
                <a:chExt cx="206855" cy="420803"/>
              </a:xfrm>
            </p:grpSpPr>
            <p:pic>
              <p:nvPicPr>
                <p:cNvPr id="400" name="Picture 399">
                  <a:extLst>
                    <a:ext uri="{FF2B5EF4-FFF2-40B4-BE49-F238E27FC236}">
                      <a16:creationId xmlns:a16="http://schemas.microsoft.com/office/drawing/2014/main" id="{FF045584-242C-C84B-B68B-7300EEE1D0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0075" y="4891867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401" name="Picture 400">
                  <a:extLst>
                    <a:ext uri="{FF2B5EF4-FFF2-40B4-BE49-F238E27FC236}">
                      <a16:creationId xmlns:a16="http://schemas.microsoft.com/office/drawing/2014/main" id="{36C48D79-7488-B743-A725-AA1325FCF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22055" y="5094395"/>
                  <a:ext cx="198835" cy="2182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D7566DFC-6A94-8D4E-8686-D2813D321B4B}"/>
                </a:ext>
              </a:extLst>
            </p:cNvPr>
            <p:cNvGrpSpPr/>
            <p:nvPr/>
          </p:nvGrpSpPr>
          <p:grpSpPr>
            <a:xfrm>
              <a:off x="2567608" y="4811588"/>
              <a:ext cx="648072" cy="561628"/>
              <a:chOff x="3316562" y="3996254"/>
              <a:chExt cx="648072" cy="561628"/>
            </a:xfrm>
          </p:grpSpPr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FDCB7EBE-5355-0440-8C3D-E7458D123903}"/>
                  </a:ext>
                </a:extLst>
              </p:cNvPr>
              <p:cNvGrpSpPr/>
              <p:nvPr/>
            </p:nvGrpSpPr>
            <p:grpSpPr>
              <a:xfrm>
                <a:off x="3749759" y="4134666"/>
                <a:ext cx="214875" cy="420008"/>
                <a:chOff x="4845692" y="4891867"/>
                <a:chExt cx="214875" cy="420008"/>
              </a:xfrm>
            </p:grpSpPr>
            <p:pic>
              <p:nvPicPr>
                <p:cNvPr id="395" name="Picture 394">
                  <a:extLst>
                    <a:ext uri="{FF2B5EF4-FFF2-40B4-BE49-F238E27FC236}">
                      <a16:creationId xmlns:a16="http://schemas.microsoft.com/office/drawing/2014/main" id="{D9827049-B465-E74B-BA48-5B97B95EC3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1732" y="4891867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396" name="Picture 395">
                  <a:extLst>
                    <a:ext uri="{FF2B5EF4-FFF2-40B4-BE49-F238E27FC236}">
                      <a16:creationId xmlns:a16="http://schemas.microsoft.com/office/drawing/2014/main" id="{1229DECE-A13D-5742-9861-DA65E719C1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45692" y="5093600"/>
                  <a:ext cx="198835" cy="218275"/>
                </a:xfrm>
                <a:prstGeom prst="rect">
                  <a:avLst/>
                </a:prstGeom>
              </p:spPr>
            </p:pic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454AD193-0892-6B4A-9B56-6B1463EE7113}"/>
                  </a:ext>
                </a:extLst>
              </p:cNvPr>
              <p:cNvGrpSpPr/>
              <p:nvPr/>
            </p:nvGrpSpPr>
            <p:grpSpPr>
              <a:xfrm>
                <a:off x="3532586" y="3996254"/>
                <a:ext cx="253199" cy="561628"/>
                <a:chOff x="4750947" y="4779018"/>
                <a:chExt cx="253199" cy="561628"/>
              </a:xfrm>
            </p:grpSpPr>
            <p:pic>
              <p:nvPicPr>
                <p:cNvPr id="393" name="Picture 392">
                  <a:extLst>
                    <a:ext uri="{FF2B5EF4-FFF2-40B4-BE49-F238E27FC236}">
                      <a16:creationId xmlns:a16="http://schemas.microsoft.com/office/drawing/2014/main" id="{50E7235F-52AD-294D-9D2A-0FAE1C4BAE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5311" y="4779018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394" name="Picture 393">
                  <a:extLst>
                    <a:ext uri="{FF2B5EF4-FFF2-40B4-BE49-F238E27FC236}">
                      <a16:creationId xmlns:a16="http://schemas.microsoft.com/office/drawing/2014/main" id="{DA19C0DB-A659-484B-819D-50568374CB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50947" y="5122371"/>
                  <a:ext cx="198835" cy="218275"/>
                </a:xfrm>
                <a:prstGeom prst="rect">
                  <a:avLst/>
                </a:prstGeom>
              </p:spPr>
            </p:pic>
          </p:grpSp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440F17AC-9F0B-684F-99F1-C9E4B88288B9}"/>
                  </a:ext>
                </a:extLst>
              </p:cNvPr>
              <p:cNvGrpSpPr/>
              <p:nvPr/>
            </p:nvGrpSpPr>
            <p:grpSpPr>
              <a:xfrm>
                <a:off x="3316562" y="4060955"/>
                <a:ext cx="270843" cy="420803"/>
                <a:chOff x="4676845" y="4891867"/>
                <a:chExt cx="270843" cy="420803"/>
              </a:xfrm>
            </p:grpSpPr>
            <p:pic>
              <p:nvPicPr>
                <p:cNvPr id="391" name="Picture 390">
                  <a:extLst>
                    <a:ext uri="{FF2B5EF4-FFF2-40B4-BE49-F238E27FC236}">
                      <a16:creationId xmlns:a16="http://schemas.microsoft.com/office/drawing/2014/main" id="{61BB6BC1-E270-7B49-B26A-CA2F2440D8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8853" y="4891867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392" name="Picture 391">
                  <a:extLst>
                    <a:ext uri="{FF2B5EF4-FFF2-40B4-BE49-F238E27FC236}">
                      <a16:creationId xmlns:a16="http://schemas.microsoft.com/office/drawing/2014/main" id="{6D2E7600-8E0C-454B-8A9A-D3218B8ACF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6845" y="5094395"/>
                  <a:ext cx="198835" cy="2182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7413FA7F-11F1-6443-96B3-5DBCF721DFE0}"/>
                </a:ext>
              </a:extLst>
            </p:cNvPr>
            <p:cNvGrpSpPr/>
            <p:nvPr/>
          </p:nvGrpSpPr>
          <p:grpSpPr>
            <a:xfrm>
              <a:off x="4041642" y="3271321"/>
              <a:ext cx="276625" cy="425591"/>
              <a:chOff x="4912751" y="4921329"/>
              <a:chExt cx="276625" cy="425591"/>
            </a:xfrm>
          </p:grpSpPr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2EBB4C9A-1988-A24F-BD74-2948CADCB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0541" y="4921329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2E13A7AF-116C-BB4A-AFB2-73A20DDF9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2751" y="5128645"/>
                <a:ext cx="198835" cy="218275"/>
              </a:xfrm>
              <a:prstGeom prst="rect">
                <a:avLst/>
              </a:prstGeom>
            </p:spPr>
          </p:pic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F79D6AC4-E84C-1041-BC33-F8F94F77E54F}"/>
                </a:ext>
              </a:extLst>
            </p:cNvPr>
            <p:cNvGrpSpPr/>
            <p:nvPr/>
          </p:nvGrpSpPr>
          <p:grpSpPr>
            <a:xfrm>
              <a:off x="2660486" y="3303074"/>
              <a:ext cx="294624" cy="398492"/>
              <a:chOff x="4889697" y="4942021"/>
              <a:chExt cx="294624" cy="398492"/>
            </a:xfrm>
          </p:grpSpPr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39D86CFD-E9D1-6341-ADBC-8F9736013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486" y="4942021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8BD760B5-2407-0F42-A20F-12B988D95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9697" y="5122238"/>
                <a:ext cx="198835" cy="218275"/>
              </a:xfrm>
              <a:prstGeom prst="rect">
                <a:avLst/>
              </a:prstGeom>
            </p:spPr>
          </p:pic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2F72D4E-C13C-0D4E-87C1-2625F21188C1}"/>
                </a:ext>
              </a:extLst>
            </p:cNvPr>
            <p:cNvGrpSpPr/>
            <p:nvPr/>
          </p:nvGrpSpPr>
          <p:grpSpPr>
            <a:xfrm>
              <a:off x="1984795" y="3282477"/>
              <a:ext cx="274666" cy="405245"/>
              <a:chOff x="4915056" y="4921424"/>
              <a:chExt cx="274666" cy="405245"/>
            </a:xfrm>
          </p:grpSpPr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EACC29CA-C75B-D04E-AF77-F07518A74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0887" y="4921424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8082DB8B-4267-5547-A404-514291218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5056" y="5108394"/>
                <a:ext cx="198835" cy="218275"/>
              </a:xfrm>
              <a:prstGeom prst="rect">
                <a:avLst/>
              </a:prstGeom>
            </p:spPr>
          </p:pic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A8743E93-AEEF-934D-A959-E86FED477AF4}"/>
                </a:ext>
              </a:extLst>
            </p:cNvPr>
            <p:cNvGrpSpPr/>
            <p:nvPr/>
          </p:nvGrpSpPr>
          <p:grpSpPr>
            <a:xfrm>
              <a:off x="3076843" y="2437571"/>
              <a:ext cx="234974" cy="419417"/>
              <a:chOff x="4908094" y="4888205"/>
              <a:chExt cx="234974" cy="419417"/>
            </a:xfrm>
          </p:grpSpPr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5B66D545-FFD8-624B-B1D0-4A9FEED7A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4233" y="4888205"/>
                <a:ext cx="198835" cy="218275"/>
              </a:xfrm>
              <a:prstGeom prst="rect">
                <a:avLst/>
              </a:prstGeom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1356CC93-C202-A747-8491-A97F9396E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8094" y="5089347"/>
                <a:ext cx="198835" cy="218275"/>
              </a:xfrm>
              <a:prstGeom prst="rect">
                <a:avLst/>
              </a:prstGeom>
            </p:spPr>
          </p:pic>
        </p:grpSp>
      </p:grpSp>
      <p:sp>
        <p:nvSpPr>
          <p:cNvPr id="423" name="Rectangular Callout 125">
            <a:extLst>
              <a:ext uri="{FF2B5EF4-FFF2-40B4-BE49-F238E27FC236}">
                <a16:creationId xmlns:a16="http://schemas.microsoft.com/office/drawing/2014/main" id="{C506EEAD-93E5-6841-8925-72AB056696B1}"/>
              </a:ext>
            </a:extLst>
          </p:cNvPr>
          <p:cNvSpPr/>
          <p:nvPr/>
        </p:nvSpPr>
        <p:spPr>
          <a:xfrm>
            <a:off x="3074440" y="3132939"/>
            <a:ext cx="1599219" cy="738617"/>
          </a:xfrm>
          <a:prstGeom prst="wedgeRoundRectCallout">
            <a:avLst>
              <a:gd name="adj1" fmla="val 49199"/>
              <a:gd name="adj2" fmla="val 7305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700" dirty="0">
                <a:solidFill>
                  <a:schemeClr val="tx1"/>
                </a:solidFill>
              </a:rPr>
              <a:t>“Good” node:</a:t>
            </a:r>
          </a:p>
          <a:p>
            <a:pPr algn="ctr" rtl="0"/>
            <a:r>
              <a:rPr lang="en-US" sz="1700" dirty="0">
                <a:solidFill>
                  <a:schemeClr val="tx1"/>
                </a:solidFill>
              </a:rPr>
              <a:t>&gt; 2/3 honest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Rectangular Callout 125">
                <a:extLst>
                  <a:ext uri="{FF2B5EF4-FFF2-40B4-BE49-F238E27FC236}">
                    <a16:creationId xmlns:a16="http://schemas.microsoft.com/office/drawing/2014/main" id="{6836C68D-B498-E744-8D58-415B7C45F452}"/>
                  </a:ext>
                </a:extLst>
              </p:cNvPr>
              <p:cNvSpPr/>
              <p:nvPr/>
            </p:nvSpPr>
            <p:spPr>
              <a:xfrm>
                <a:off x="7651769" y="3453246"/>
                <a:ext cx="1448448" cy="843629"/>
              </a:xfrm>
              <a:prstGeom prst="wedgeRoundRectCallout">
                <a:avLst>
                  <a:gd name="adj1" fmla="val -105750"/>
                  <a:gd name="adj2" fmla="val 87508"/>
                  <a:gd name="adj3" fmla="val 16667"/>
                </a:avLst>
              </a:prstGeom>
              <a:solidFill>
                <a:srgbClr val="FFC5C4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1700" dirty="0">
                    <a:solidFill>
                      <a:schemeClr val="tx1"/>
                    </a:solidFill>
                  </a:rPr>
                  <a:t>“Bad” node:</a:t>
                </a:r>
                <a:br>
                  <a:rPr lang="en-US" sz="170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7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</a:rPr>
                  <a:t>1/3 honest</a:t>
                </a:r>
              </a:p>
            </p:txBody>
          </p:sp>
        </mc:Choice>
        <mc:Fallback xmlns="">
          <p:sp>
            <p:nvSpPr>
              <p:cNvPr id="424" name="Rectangular Callout 125">
                <a:extLst>
                  <a:ext uri="{FF2B5EF4-FFF2-40B4-BE49-F238E27FC236}">
                    <a16:creationId xmlns:a16="http://schemas.microsoft.com/office/drawing/2014/main" id="{6836C68D-B498-E744-8D58-415B7C45F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769" y="3453246"/>
                <a:ext cx="1448448" cy="843629"/>
              </a:xfrm>
              <a:prstGeom prst="wedgeRoundRectCallout">
                <a:avLst>
                  <a:gd name="adj1" fmla="val -105750"/>
                  <a:gd name="adj2" fmla="val 8750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Rounded Rectangle 424">
                <a:extLst>
                  <a:ext uri="{FF2B5EF4-FFF2-40B4-BE49-F238E27FC236}">
                    <a16:creationId xmlns:a16="http://schemas.microsoft.com/office/drawing/2014/main" id="{3E2EF659-B7DE-3347-B954-187EA8CC279C}"/>
                  </a:ext>
                </a:extLst>
              </p:cNvPr>
              <p:cNvSpPr/>
              <p:nvPr/>
            </p:nvSpPr>
            <p:spPr>
              <a:xfrm>
                <a:off x="8726385" y="5010063"/>
                <a:ext cx="3181095" cy="13725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𝑜</m:t>
                    </m:r>
                    <m:d>
                      <m:d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fraction of parties remain </a:t>
                </a:r>
                <a:r>
                  <a:rPr lang="en-US" sz="2000" dirty="0">
                    <a:solidFill>
                      <a:srgbClr val="C00000"/>
                    </a:solidFill>
                  </a:rPr>
                  <a:t>isolated: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no “good” path to the committee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5" name="Rounded Rectangle 424">
                <a:extLst>
                  <a:ext uri="{FF2B5EF4-FFF2-40B4-BE49-F238E27FC236}">
                    <a16:creationId xmlns:a16="http://schemas.microsoft.com/office/drawing/2014/main" id="{3E2EF659-B7DE-3347-B954-187EA8CC2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385" y="5010063"/>
                <a:ext cx="3181095" cy="1372521"/>
              </a:xfrm>
              <a:prstGeom prst="roundRect">
                <a:avLst/>
              </a:prstGeom>
              <a:blipFill>
                <a:blip r:embed="rId6"/>
                <a:stretch>
                  <a:fillRect r="-397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6B49EA9F-6167-5345-9EDE-1F368FD5E946}"/>
              </a:ext>
            </a:extLst>
          </p:cNvPr>
          <p:cNvCxnSpPr>
            <a:cxnSpLocks/>
          </p:cNvCxnSpPr>
          <p:nvPr/>
        </p:nvCxnSpPr>
        <p:spPr>
          <a:xfrm>
            <a:off x="5894137" y="5810003"/>
            <a:ext cx="206563" cy="509364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EB3FEEAF-B53B-F84B-A3F8-EBCAF76192BC}"/>
              </a:ext>
            </a:extLst>
          </p:cNvPr>
          <p:cNvCxnSpPr>
            <a:cxnSpLocks/>
          </p:cNvCxnSpPr>
          <p:nvPr/>
        </p:nvCxnSpPr>
        <p:spPr>
          <a:xfrm flipH="1">
            <a:off x="6123482" y="5810003"/>
            <a:ext cx="456455" cy="519586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D7777228-7D7C-8343-A1EC-D323343E6FCA}"/>
              </a:ext>
            </a:extLst>
          </p:cNvPr>
          <p:cNvGrpSpPr/>
          <p:nvPr/>
        </p:nvGrpSpPr>
        <p:grpSpPr>
          <a:xfrm>
            <a:off x="5201813" y="6219661"/>
            <a:ext cx="3160484" cy="220760"/>
            <a:chOff x="2207362" y="5974586"/>
            <a:chExt cx="3160484" cy="220760"/>
          </a:xfrm>
        </p:grpSpPr>
        <p:pic>
          <p:nvPicPr>
            <p:cNvPr id="429" name="Picture 428">
              <a:extLst>
                <a:ext uri="{FF2B5EF4-FFF2-40B4-BE49-F238E27FC236}">
                  <a16:creationId xmlns:a16="http://schemas.microsoft.com/office/drawing/2014/main" id="{1FDD92FE-DC92-B147-AA9B-BBD3E71B2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011" y="5977071"/>
              <a:ext cx="198835" cy="218275"/>
            </a:xfrm>
            <a:prstGeom prst="rect">
              <a:avLst/>
            </a:prstGeom>
          </p:spPr>
        </p:pic>
        <p:pic>
          <p:nvPicPr>
            <p:cNvPr id="430" name="Picture 429">
              <a:extLst>
                <a:ext uri="{FF2B5EF4-FFF2-40B4-BE49-F238E27FC236}">
                  <a16:creationId xmlns:a16="http://schemas.microsoft.com/office/drawing/2014/main" id="{7344745A-A6D5-A34A-845A-D72C3D3A7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981" y="5974586"/>
              <a:ext cx="198835" cy="218275"/>
            </a:xfrm>
            <a:prstGeom prst="rect">
              <a:avLst/>
            </a:prstGeom>
          </p:spPr>
        </p:pic>
        <p:pic>
          <p:nvPicPr>
            <p:cNvPr id="431" name="Picture 430">
              <a:extLst>
                <a:ext uri="{FF2B5EF4-FFF2-40B4-BE49-F238E27FC236}">
                  <a16:creationId xmlns:a16="http://schemas.microsoft.com/office/drawing/2014/main" id="{BF3D657E-F8BB-C543-8A21-5DEDF475B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551" y="5977071"/>
              <a:ext cx="198835" cy="218275"/>
            </a:xfrm>
            <a:prstGeom prst="rect">
              <a:avLst/>
            </a:prstGeom>
          </p:spPr>
        </p:pic>
        <p:pic>
          <p:nvPicPr>
            <p:cNvPr id="432" name="Picture 431">
              <a:extLst>
                <a:ext uri="{FF2B5EF4-FFF2-40B4-BE49-F238E27FC236}">
                  <a16:creationId xmlns:a16="http://schemas.microsoft.com/office/drawing/2014/main" id="{0C5C266E-BD10-6F43-AC1B-502A0CE27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916" y="5977071"/>
              <a:ext cx="198835" cy="218275"/>
            </a:xfrm>
            <a:prstGeom prst="rect">
              <a:avLst/>
            </a:prstGeom>
          </p:spPr>
        </p:pic>
        <p:pic>
          <p:nvPicPr>
            <p:cNvPr id="433" name="Picture 432">
              <a:extLst>
                <a:ext uri="{FF2B5EF4-FFF2-40B4-BE49-F238E27FC236}">
                  <a16:creationId xmlns:a16="http://schemas.microsoft.com/office/drawing/2014/main" id="{3D898617-7D31-2D4D-AC26-9E5608F8C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203" y="5977071"/>
              <a:ext cx="198835" cy="218275"/>
            </a:xfrm>
            <a:prstGeom prst="rect">
              <a:avLst/>
            </a:prstGeom>
          </p:spPr>
        </p:pic>
        <p:pic>
          <p:nvPicPr>
            <p:cNvPr id="434" name="Picture 433">
              <a:extLst>
                <a:ext uri="{FF2B5EF4-FFF2-40B4-BE49-F238E27FC236}">
                  <a16:creationId xmlns:a16="http://schemas.microsoft.com/office/drawing/2014/main" id="{D408B40C-8E3B-484E-B970-5BF339DD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0113" y="5977071"/>
              <a:ext cx="198835" cy="218275"/>
            </a:xfrm>
            <a:prstGeom prst="rect">
              <a:avLst/>
            </a:prstGeom>
          </p:spPr>
        </p:pic>
        <p:pic>
          <p:nvPicPr>
            <p:cNvPr id="435" name="Picture 434">
              <a:extLst>
                <a:ext uri="{FF2B5EF4-FFF2-40B4-BE49-F238E27FC236}">
                  <a16:creationId xmlns:a16="http://schemas.microsoft.com/office/drawing/2014/main" id="{D4F653B6-C253-824E-BD39-E5F67989A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426" y="5977071"/>
              <a:ext cx="198835" cy="218275"/>
            </a:xfrm>
            <a:prstGeom prst="rect">
              <a:avLst/>
            </a:prstGeom>
          </p:spPr>
        </p:pic>
        <p:pic>
          <p:nvPicPr>
            <p:cNvPr id="436" name="Picture 435">
              <a:extLst>
                <a:ext uri="{FF2B5EF4-FFF2-40B4-BE49-F238E27FC236}">
                  <a16:creationId xmlns:a16="http://schemas.microsoft.com/office/drawing/2014/main" id="{539C3A43-789C-BC4F-B967-A2CA7AF0F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336" y="5977071"/>
              <a:ext cx="198835" cy="218275"/>
            </a:xfrm>
            <a:prstGeom prst="rect">
              <a:avLst/>
            </a:prstGeom>
          </p:spPr>
        </p:pic>
        <p:pic>
          <p:nvPicPr>
            <p:cNvPr id="437" name="Picture 436">
              <a:extLst>
                <a:ext uri="{FF2B5EF4-FFF2-40B4-BE49-F238E27FC236}">
                  <a16:creationId xmlns:a16="http://schemas.microsoft.com/office/drawing/2014/main" id="{779C0050-88D4-E242-8DFC-53C007FD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775" y="5977071"/>
              <a:ext cx="198835" cy="218275"/>
            </a:xfrm>
            <a:prstGeom prst="rect">
              <a:avLst/>
            </a:prstGeom>
          </p:spPr>
        </p:pic>
        <p:pic>
          <p:nvPicPr>
            <p:cNvPr id="438" name="Picture 437">
              <a:extLst>
                <a:ext uri="{FF2B5EF4-FFF2-40B4-BE49-F238E27FC236}">
                  <a16:creationId xmlns:a16="http://schemas.microsoft.com/office/drawing/2014/main" id="{352E210E-79F6-7141-9657-C90E17A38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362" y="5977071"/>
              <a:ext cx="198835" cy="218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25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/>
      <p:bldP spid="424" grpId="0" animBg="1"/>
      <p:bldP spid="4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127F-F9CE-D94D-A3AF-268DEDF0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Certified Almost-Everywhere Agreement </a:t>
            </a:r>
            <a:r>
              <a:rPr lang="en-US" sz="4000" dirty="0">
                <a:solidFill>
                  <a:schemeClr val="accent1"/>
                </a:solidFill>
              </a:rPr>
              <a:t>[BGT13]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114">
                <a:extLst>
                  <a:ext uri="{FF2B5EF4-FFF2-40B4-BE49-F238E27FC236}">
                    <a16:creationId xmlns:a16="http://schemas.microsoft.com/office/drawing/2014/main" id="{D93702B7-B4F8-D24F-A338-5E8B1D64DA9C}"/>
                  </a:ext>
                </a:extLst>
              </p:cNvPr>
              <p:cNvSpPr/>
              <p:nvPr/>
            </p:nvSpPr>
            <p:spPr>
              <a:xfrm>
                <a:off x="876962" y="1217398"/>
                <a:ext cx="10497833" cy="1625429"/>
              </a:xfrm>
              <a:prstGeom prst="roundRect">
                <a:avLst>
                  <a:gd name="adj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0" lvl="1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Root committee agree on output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(using communication-inefficient BA)</a:t>
                </a:r>
              </a:p>
              <a:p>
                <a:pPr marL="914400" lvl="1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Root committee sends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down the tree</a:t>
                </a:r>
              </a:p>
              <a:p>
                <a:pPr marL="914400" lvl="1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Each party signs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sends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𝑠𝑖𝑔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up the tree</a:t>
                </a:r>
              </a:p>
              <a:p>
                <a:pPr marL="914400" lvl="1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Root committee generates the certificate and sends down the tree</a:t>
                </a:r>
              </a:p>
            </p:txBody>
          </p:sp>
        </mc:Choice>
        <mc:Fallback xmlns="">
          <p:sp>
            <p:nvSpPr>
              <p:cNvPr id="4" name="Rectangle: Rounded Corners 114">
                <a:extLst>
                  <a:ext uri="{FF2B5EF4-FFF2-40B4-BE49-F238E27FC236}">
                    <a16:creationId xmlns:a16="http://schemas.microsoft.com/office/drawing/2014/main" id="{D93702B7-B4F8-D24F-A338-5E8B1D64D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2" y="1217398"/>
                <a:ext cx="10497833" cy="1625429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7" name="Group 606">
            <a:extLst>
              <a:ext uri="{FF2B5EF4-FFF2-40B4-BE49-F238E27FC236}">
                <a16:creationId xmlns:a16="http://schemas.microsoft.com/office/drawing/2014/main" id="{A8FD627E-DD58-514F-B4D8-80CAC73D7989}"/>
              </a:ext>
            </a:extLst>
          </p:cNvPr>
          <p:cNvGrpSpPr/>
          <p:nvPr/>
        </p:nvGrpSpPr>
        <p:grpSpPr>
          <a:xfrm>
            <a:off x="3752987" y="6400003"/>
            <a:ext cx="4922367" cy="69799"/>
            <a:chOff x="411834" y="5937977"/>
            <a:chExt cx="4922367" cy="69799"/>
          </a:xfrm>
        </p:grpSpPr>
        <p:sp>
          <p:nvSpPr>
            <p:cNvPr id="608" name="Flowchart: Connector 483">
              <a:extLst>
                <a:ext uri="{FF2B5EF4-FFF2-40B4-BE49-F238E27FC236}">
                  <a16:creationId xmlns:a16="http://schemas.microsoft.com/office/drawing/2014/main" id="{E50AFE71-C778-EB40-9ADC-2BD57909E61F}"/>
                </a:ext>
              </a:extLst>
            </p:cNvPr>
            <p:cNvSpPr/>
            <p:nvPr/>
          </p:nvSpPr>
          <p:spPr>
            <a:xfrm>
              <a:off x="411834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9" name="Flowchart: Connector 484">
              <a:extLst>
                <a:ext uri="{FF2B5EF4-FFF2-40B4-BE49-F238E27FC236}">
                  <a16:creationId xmlns:a16="http://schemas.microsoft.com/office/drawing/2014/main" id="{AC513283-A531-5E43-8D39-265A1165818B}"/>
                </a:ext>
              </a:extLst>
            </p:cNvPr>
            <p:cNvSpPr/>
            <p:nvPr/>
          </p:nvSpPr>
          <p:spPr>
            <a:xfrm>
              <a:off x="503493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0" name="Flowchart: Connector 485">
              <a:extLst>
                <a:ext uri="{FF2B5EF4-FFF2-40B4-BE49-F238E27FC236}">
                  <a16:creationId xmlns:a16="http://schemas.microsoft.com/office/drawing/2014/main" id="{7B268999-7EF0-2048-86E4-B2CB3033D82D}"/>
                </a:ext>
              </a:extLst>
            </p:cNvPr>
            <p:cNvSpPr/>
            <p:nvPr/>
          </p:nvSpPr>
          <p:spPr>
            <a:xfrm>
              <a:off x="595152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1" name="Flowchart: Connector 486">
              <a:extLst>
                <a:ext uri="{FF2B5EF4-FFF2-40B4-BE49-F238E27FC236}">
                  <a16:creationId xmlns:a16="http://schemas.microsoft.com/office/drawing/2014/main" id="{DE13C061-352E-784F-9F4D-804AEE5A8448}"/>
                </a:ext>
              </a:extLst>
            </p:cNvPr>
            <p:cNvSpPr/>
            <p:nvPr/>
          </p:nvSpPr>
          <p:spPr>
            <a:xfrm>
              <a:off x="686811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2" name="Flowchart: Connector 487">
              <a:extLst>
                <a:ext uri="{FF2B5EF4-FFF2-40B4-BE49-F238E27FC236}">
                  <a16:creationId xmlns:a16="http://schemas.microsoft.com/office/drawing/2014/main" id="{FECA9654-91C4-EA4A-9E9F-8E28B7518762}"/>
                </a:ext>
              </a:extLst>
            </p:cNvPr>
            <p:cNvSpPr/>
            <p:nvPr/>
          </p:nvSpPr>
          <p:spPr>
            <a:xfrm>
              <a:off x="778470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3" name="Flowchart: Connector 488">
              <a:extLst>
                <a:ext uri="{FF2B5EF4-FFF2-40B4-BE49-F238E27FC236}">
                  <a16:creationId xmlns:a16="http://schemas.microsoft.com/office/drawing/2014/main" id="{C3F0523C-D1FA-C744-9BD4-7D097F3C5D57}"/>
                </a:ext>
              </a:extLst>
            </p:cNvPr>
            <p:cNvSpPr/>
            <p:nvPr/>
          </p:nvSpPr>
          <p:spPr>
            <a:xfrm>
              <a:off x="870129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4" name="Flowchart: Connector 489">
              <a:extLst>
                <a:ext uri="{FF2B5EF4-FFF2-40B4-BE49-F238E27FC236}">
                  <a16:creationId xmlns:a16="http://schemas.microsoft.com/office/drawing/2014/main" id="{43925882-4E73-EB4B-80BF-0BF85D60C541}"/>
                </a:ext>
              </a:extLst>
            </p:cNvPr>
            <p:cNvSpPr/>
            <p:nvPr/>
          </p:nvSpPr>
          <p:spPr>
            <a:xfrm>
              <a:off x="961788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5" name="Flowchart: Connector 490">
              <a:extLst>
                <a:ext uri="{FF2B5EF4-FFF2-40B4-BE49-F238E27FC236}">
                  <a16:creationId xmlns:a16="http://schemas.microsoft.com/office/drawing/2014/main" id="{D655F2C9-AB7B-C44C-9544-4B3949A35301}"/>
                </a:ext>
              </a:extLst>
            </p:cNvPr>
            <p:cNvSpPr/>
            <p:nvPr/>
          </p:nvSpPr>
          <p:spPr>
            <a:xfrm>
              <a:off x="1053447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" name="Flowchart: Connector 491">
              <a:extLst>
                <a:ext uri="{FF2B5EF4-FFF2-40B4-BE49-F238E27FC236}">
                  <a16:creationId xmlns:a16="http://schemas.microsoft.com/office/drawing/2014/main" id="{B2C12A05-0EC9-ED43-BA43-5F1A2ED3E351}"/>
                </a:ext>
              </a:extLst>
            </p:cNvPr>
            <p:cNvSpPr/>
            <p:nvPr/>
          </p:nvSpPr>
          <p:spPr>
            <a:xfrm>
              <a:off x="1145106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7" name="Flowchart: Connector 492">
              <a:extLst>
                <a:ext uri="{FF2B5EF4-FFF2-40B4-BE49-F238E27FC236}">
                  <a16:creationId xmlns:a16="http://schemas.microsoft.com/office/drawing/2014/main" id="{0151B8DF-4FB5-D247-AFCF-773826F334DF}"/>
                </a:ext>
              </a:extLst>
            </p:cNvPr>
            <p:cNvSpPr/>
            <p:nvPr/>
          </p:nvSpPr>
          <p:spPr>
            <a:xfrm>
              <a:off x="1236765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8" name="Flowchart: Connector 493">
              <a:extLst>
                <a:ext uri="{FF2B5EF4-FFF2-40B4-BE49-F238E27FC236}">
                  <a16:creationId xmlns:a16="http://schemas.microsoft.com/office/drawing/2014/main" id="{D0844F27-9363-FA44-8607-CE618BB9977B}"/>
                </a:ext>
              </a:extLst>
            </p:cNvPr>
            <p:cNvSpPr/>
            <p:nvPr/>
          </p:nvSpPr>
          <p:spPr>
            <a:xfrm>
              <a:off x="1328424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9" name="Flowchart: Connector 494">
              <a:extLst>
                <a:ext uri="{FF2B5EF4-FFF2-40B4-BE49-F238E27FC236}">
                  <a16:creationId xmlns:a16="http://schemas.microsoft.com/office/drawing/2014/main" id="{0429E3A8-430C-2C4B-A199-7982869E02B9}"/>
                </a:ext>
              </a:extLst>
            </p:cNvPr>
            <p:cNvSpPr/>
            <p:nvPr/>
          </p:nvSpPr>
          <p:spPr>
            <a:xfrm>
              <a:off x="1420083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0" name="Flowchart: Connector 495">
              <a:extLst>
                <a:ext uri="{FF2B5EF4-FFF2-40B4-BE49-F238E27FC236}">
                  <a16:creationId xmlns:a16="http://schemas.microsoft.com/office/drawing/2014/main" id="{6CEC9CD2-3034-A24C-BE11-1155DAE4CC1F}"/>
                </a:ext>
              </a:extLst>
            </p:cNvPr>
            <p:cNvSpPr/>
            <p:nvPr/>
          </p:nvSpPr>
          <p:spPr>
            <a:xfrm>
              <a:off x="1511742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1" name="Flowchart: Connector 496">
              <a:extLst>
                <a:ext uri="{FF2B5EF4-FFF2-40B4-BE49-F238E27FC236}">
                  <a16:creationId xmlns:a16="http://schemas.microsoft.com/office/drawing/2014/main" id="{B19CA3B3-BA5A-4543-BFA6-A28CFA6595DC}"/>
                </a:ext>
              </a:extLst>
            </p:cNvPr>
            <p:cNvSpPr/>
            <p:nvPr/>
          </p:nvSpPr>
          <p:spPr>
            <a:xfrm>
              <a:off x="1603401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2" name="Flowchart: Connector 497">
              <a:extLst>
                <a:ext uri="{FF2B5EF4-FFF2-40B4-BE49-F238E27FC236}">
                  <a16:creationId xmlns:a16="http://schemas.microsoft.com/office/drawing/2014/main" id="{6DF95CEB-BB34-674C-AD77-03BAF80C087B}"/>
                </a:ext>
              </a:extLst>
            </p:cNvPr>
            <p:cNvSpPr/>
            <p:nvPr/>
          </p:nvSpPr>
          <p:spPr>
            <a:xfrm>
              <a:off x="1695060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3" name="Flowchart: Connector 498">
              <a:extLst>
                <a:ext uri="{FF2B5EF4-FFF2-40B4-BE49-F238E27FC236}">
                  <a16:creationId xmlns:a16="http://schemas.microsoft.com/office/drawing/2014/main" id="{4450B93C-1F2D-034B-8B23-C7A41C4990D0}"/>
                </a:ext>
              </a:extLst>
            </p:cNvPr>
            <p:cNvSpPr/>
            <p:nvPr/>
          </p:nvSpPr>
          <p:spPr>
            <a:xfrm>
              <a:off x="1786719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4" name="Flowchart: Connector 499">
              <a:extLst>
                <a:ext uri="{FF2B5EF4-FFF2-40B4-BE49-F238E27FC236}">
                  <a16:creationId xmlns:a16="http://schemas.microsoft.com/office/drawing/2014/main" id="{E2A58F31-EE48-E34A-9E03-EF6DD03DB930}"/>
                </a:ext>
              </a:extLst>
            </p:cNvPr>
            <p:cNvSpPr/>
            <p:nvPr/>
          </p:nvSpPr>
          <p:spPr>
            <a:xfrm>
              <a:off x="1878378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5" name="Flowchart: Connector 500">
              <a:extLst>
                <a:ext uri="{FF2B5EF4-FFF2-40B4-BE49-F238E27FC236}">
                  <a16:creationId xmlns:a16="http://schemas.microsoft.com/office/drawing/2014/main" id="{A2B0D561-3415-BA43-9A8B-6018363479B2}"/>
                </a:ext>
              </a:extLst>
            </p:cNvPr>
            <p:cNvSpPr/>
            <p:nvPr/>
          </p:nvSpPr>
          <p:spPr>
            <a:xfrm>
              <a:off x="1970037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6" name="Flowchart: Connector 501">
              <a:extLst>
                <a:ext uri="{FF2B5EF4-FFF2-40B4-BE49-F238E27FC236}">
                  <a16:creationId xmlns:a16="http://schemas.microsoft.com/office/drawing/2014/main" id="{4823383D-A7D8-BC4E-81CE-E1DFB2EF8475}"/>
                </a:ext>
              </a:extLst>
            </p:cNvPr>
            <p:cNvSpPr/>
            <p:nvPr/>
          </p:nvSpPr>
          <p:spPr>
            <a:xfrm>
              <a:off x="2061696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7" name="Flowchart: Connector 502">
              <a:extLst>
                <a:ext uri="{FF2B5EF4-FFF2-40B4-BE49-F238E27FC236}">
                  <a16:creationId xmlns:a16="http://schemas.microsoft.com/office/drawing/2014/main" id="{B8388330-0862-6C4E-A944-5D4849981F27}"/>
                </a:ext>
              </a:extLst>
            </p:cNvPr>
            <p:cNvSpPr/>
            <p:nvPr/>
          </p:nvSpPr>
          <p:spPr>
            <a:xfrm>
              <a:off x="2153355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8" name="Flowchart: Connector 503">
              <a:extLst>
                <a:ext uri="{FF2B5EF4-FFF2-40B4-BE49-F238E27FC236}">
                  <a16:creationId xmlns:a16="http://schemas.microsoft.com/office/drawing/2014/main" id="{908173D6-6C5B-D544-AAF8-A83C7B818692}"/>
                </a:ext>
              </a:extLst>
            </p:cNvPr>
            <p:cNvSpPr/>
            <p:nvPr/>
          </p:nvSpPr>
          <p:spPr>
            <a:xfrm>
              <a:off x="2245014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9" name="Flowchart: Connector 504">
              <a:extLst>
                <a:ext uri="{FF2B5EF4-FFF2-40B4-BE49-F238E27FC236}">
                  <a16:creationId xmlns:a16="http://schemas.microsoft.com/office/drawing/2014/main" id="{BC51CFF0-A927-FA44-A7DB-0E2287329A6E}"/>
                </a:ext>
              </a:extLst>
            </p:cNvPr>
            <p:cNvSpPr/>
            <p:nvPr/>
          </p:nvSpPr>
          <p:spPr>
            <a:xfrm>
              <a:off x="2336673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0" name="Flowchart: Connector 505">
              <a:extLst>
                <a:ext uri="{FF2B5EF4-FFF2-40B4-BE49-F238E27FC236}">
                  <a16:creationId xmlns:a16="http://schemas.microsoft.com/office/drawing/2014/main" id="{5A12A1F2-5D54-F74B-9513-DD8915412BD8}"/>
                </a:ext>
              </a:extLst>
            </p:cNvPr>
            <p:cNvSpPr/>
            <p:nvPr/>
          </p:nvSpPr>
          <p:spPr>
            <a:xfrm>
              <a:off x="2428332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1" name="Flowchart: Connector 506">
              <a:extLst>
                <a:ext uri="{FF2B5EF4-FFF2-40B4-BE49-F238E27FC236}">
                  <a16:creationId xmlns:a16="http://schemas.microsoft.com/office/drawing/2014/main" id="{B3FD4D4F-8D01-0A4D-9B42-C9E5ED0707FA}"/>
                </a:ext>
              </a:extLst>
            </p:cNvPr>
            <p:cNvSpPr/>
            <p:nvPr/>
          </p:nvSpPr>
          <p:spPr>
            <a:xfrm>
              <a:off x="2519991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2" name="Flowchart: Connector 507">
              <a:extLst>
                <a:ext uri="{FF2B5EF4-FFF2-40B4-BE49-F238E27FC236}">
                  <a16:creationId xmlns:a16="http://schemas.microsoft.com/office/drawing/2014/main" id="{2B818691-500F-E743-862F-B326672B2A47}"/>
                </a:ext>
              </a:extLst>
            </p:cNvPr>
            <p:cNvSpPr/>
            <p:nvPr/>
          </p:nvSpPr>
          <p:spPr>
            <a:xfrm>
              <a:off x="2611650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3" name="Flowchart: Connector 508">
              <a:extLst>
                <a:ext uri="{FF2B5EF4-FFF2-40B4-BE49-F238E27FC236}">
                  <a16:creationId xmlns:a16="http://schemas.microsoft.com/office/drawing/2014/main" id="{178C8DF4-9FE3-FF47-9049-2162DDB4D99B}"/>
                </a:ext>
              </a:extLst>
            </p:cNvPr>
            <p:cNvSpPr/>
            <p:nvPr/>
          </p:nvSpPr>
          <p:spPr>
            <a:xfrm>
              <a:off x="2703309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4" name="Flowchart: Connector 509">
              <a:extLst>
                <a:ext uri="{FF2B5EF4-FFF2-40B4-BE49-F238E27FC236}">
                  <a16:creationId xmlns:a16="http://schemas.microsoft.com/office/drawing/2014/main" id="{C244537E-0D08-CE4A-A20F-7F82EF751A24}"/>
                </a:ext>
              </a:extLst>
            </p:cNvPr>
            <p:cNvSpPr/>
            <p:nvPr/>
          </p:nvSpPr>
          <p:spPr>
            <a:xfrm>
              <a:off x="2794968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5" name="Flowchart: Connector 510">
              <a:extLst>
                <a:ext uri="{FF2B5EF4-FFF2-40B4-BE49-F238E27FC236}">
                  <a16:creationId xmlns:a16="http://schemas.microsoft.com/office/drawing/2014/main" id="{EEEDE4A6-9E78-D24C-9905-E23CF3BA3281}"/>
                </a:ext>
              </a:extLst>
            </p:cNvPr>
            <p:cNvSpPr/>
            <p:nvPr/>
          </p:nvSpPr>
          <p:spPr>
            <a:xfrm>
              <a:off x="2886627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6" name="Flowchart: Connector 511">
              <a:extLst>
                <a:ext uri="{FF2B5EF4-FFF2-40B4-BE49-F238E27FC236}">
                  <a16:creationId xmlns:a16="http://schemas.microsoft.com/office/drawing/2014/main" id="{24B8F915-229F-4F47-87EB-DF07E6401860}"/>
                </a:ext>
              </a:extLst>
            </p:cNvPr>
            <p:cNvSpPr/>
            <p:nvPr/>
          </p:nvSpPr>
          <p:spPr>
            <a:xfrm>
              <a:off x="2978286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7" name="Flowchart: Connector 512">
              <a:extLst>
                <a:ext uri="{FF2B5EF4-FFF2-40B4-BE49-F238E27FC236}">
                  <a16:creationId xmlns:a16="http://schemas.microsoft.com/office/drawing/2014/main" id="{5ED5725D-9A8E-D34C-942A-A04074808485}"/>
                </a:ext>
              </a:extLst>
            </p:cNvPr>
            <p:cNvSpPr/>
            <p:nvPr/>
          </p:nvSpPr>
          <p:spPr>
            <a:xfrm>
              <a:off x="3069945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8" name="Flowchart: Connector 513">
              <a:extLst>
                <a:ext uri="{FF2B5EF4-FFF2-40B4-BE49-F238E27FC236}">
                  <a16:creationId xmlns:a16="http://schemas.microsoft.com/office/drawing/2014/main" id="{3542EA25-A4B0-C34F-BC1F-45C17B1CA6A4}"/>
                </a:ext>
              </a:extLst>
            </p:cNvPr>
            <p:cNvSpPr/>
            <p:nvPr/>
          </p:nvSpPr>
          <p:spPr>
            <a:xfrm>
              <a:off x="3161604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9" name="Flowchart: Connector 514">
              <a:extLst>
                <a:ext uri="{FF2B5EF4-FFF2-40B4-BE49-F238E27FC236}">
                  <a16:creationId xmlns:a16="http://schemas.microsoft.com/office/drawing/2014/main" id="{B923BC59-F3A1-0D4D-967E-BE8E15DF9015}"/>
                </a:ext>
              </a:extLst>
            </p:cNvPr>
            <p:cNvSpPr/>
            <p:nvPr/>
          </p:nvSpPr>
          <p:spPr>
            <a:xfrm>
              <a:off x="3253263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0" name="Flowchart: Connector 515">
              <a:extLst>
                <a:ext uri="{FF2B5EF4-FFF2-40B4-BE49-F238E27FC236}">
                  <a16:creationId xmlns:a16="http://schemas.microsoft.com/office/drawing/2014/main" id="{6DDD60B3-EE8E-7C49-AAED-D87060C89C2B}"/>
                </a:ext>
              </a:extLst>
            </p:cNvPr>
            <p:cNvSpPr/>
            <p:nvPr/>
          </p:nvSpPr>
          <p:spPr>
            <a:xfrm>
              <a:off x="3344922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1" name="Flowchart: Connector 516">
              <a:extLst>
                <a:ext uri="{FF2B5EF4-FFF2-40B4-BE49-F238E27FC236}">
                  <a16:creationId xmlns:a16="http://schemas.microsoft.com/office/drawing/2014/main" id="{6D4F11BC-1901-0148-9AAA-C89EECB008DC}"/>
                </a:ext>
              </a:extLst>
            </p:cNvPr>
            <p:cNvSpPr/>
            <p:nvPr/>
          </p:nvSpPr>
          <p:spPr>
            <a:xfrm>
              <a:off x="3436581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2" name="Flowchart: Connector 517">
              <a:extLst>
                <a:ext uri="{FF2B5EF4-FFF2-40B4-BE49-F238E27FC236}">
                  <a16:creationId xmlns:a16="http://schemas.microsoft.com/office/drawing/2014/main" id="{18040816-32CE-F341-B1A3-3866BB9140E6}"/>
                </a:ext>
              </a:extLst>
            </p:cNvPr>
            <p:cNvSpPr/>
            <p:nvPr/>
          </p:nvSpPr>
          <p:spPr>
            <a:xfrm>
              <a:off x="3528240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3" name="Flowchart: Connector 518">
              <a:extLst>
                <a:ext uri="{FF2B5EF4-FFF2-40B4-BE49-F238E27FC236}">
                  <a16:creationId xmlns:a16="http://schemas.microsoft.com/office/drawing/2014/main" id="{80BA3364-04B1-D346-908D-D8C1B2271B6C}"/>
                </a:ext>
              </a:extLst>
            </p:cNvPr>
            <p:cNvSpPr/>
            <p:nvPr/>
          </p:nvSpPr>
          <p:spPr>
            <a:xfrm>
              <a:off x="3619899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4" name="Flowchart: Connector 519">
              <a:extLst>
                <a:ext uri="{FF2B5EF4-FFF2-40B4-BE49-F238E27FC236}">
                  <a16:creationId xmlns:a16="http://schemas.microsoft.com/office/drawing/2014/main" id="{518F35E2-0D93-C14C-855C-51BF9964009F}"/>
                </a:ext>
              </a:extLst>
            </p:cNvPr>
            <p:cNvSpPr/>
            <p:nvPr/>
          </p:nvSpPr>
          <p:spPr>
            <a:xfrm>
              <a:off x="3711558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5" name="Flowchart: Connector 520">
              <a:extLst>
                <a:ext uri="{FF2B5EF4-FFF2-40B4-BE49-F238E27FC236}">
                  <a16:creationId xmlns:a16="http://schemas.microsoft.com/office/drawing/2014/main" id="{C5000286-A222-3A42-A158-CFA51B3CADE7}"/>
                </a:ext>
              </a:extLst>
            </p:cNvPr>
            <p:cNvSpPr/>
            <p:nvPr/>
          </p:nvSpPr>
          <p:spPr>
            <a:xfrm>
              <a:off x="3803217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6" name="Flowchart: Connector 521">
              <a:extLst>
                <a:ext uri="{FF2B5EF4-FFF2-40B4-BE49-F238E27FC236}">
                  <a16:creationId xmlns:a16="http://schemas.microsoft.com/office/drawing/2014/main" id="{DA3CE38B-928E-F943-AD41-1C167A79D0E5}"/>
                </a:ext>
              </a:extLst>
            </p:cNvPr>
            <p:cNvSpPr/>
            <p:nvPr/>
          </p:nvSpPr>
          <p:spPr>
            <a:xfrm>
              <a:off x="3894876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7" name="Flowchart: Connector 522">
              <a:extLst>
                <a:ext uri="{FF2B5EF4-FFF2-40B4-BE49-F238E27FC236}">
                  <a16:creationId xmlns:a16="http://schemas.microsoft.com/office/drawing/2014/main" id="{8A7E9A4D-A7A6-5B47-9C2C-C60B185BEEB9}"/>
                </a:ext>
              </a:extLst>
            </p:cNvPr>
            <p:cNvSpPr/>
            <p:nvPr/>
          </p:nvSpPr>
          <p:spPr>
            <a:xfrm>
              <a:off x="3986535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8" name="Flowchart: Connector 523">
              <a:extLst>
                <a:ext uri="{FF2B5EF4-FFF2-40B4-BE49-F238E27FC236}">
                  <a16:creationId xmlns:a16="http://schemas.microsoft.com/office/drawing/2014/main" id="{3C6B0F62-2772-0342-8576-09FBB0AD23CD}"/>
                </a:ext>
              </a:extLst>
            </p:cNvPr>
            <p:cNvSpPr/>
            <p:nvPr/>
          </p:nvSpPr>
          <p:spPr>
            <a:xfrm>
              <a:off x="4078194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9" name="Flowchart: Connector 524">
              <a:extLst>
                <a:ext uri="{FF2B5EF4-FFF2-40B4-BE49-F238E27FC236}">
                  <a16:creationId xmlns:a16="http://schemas.microsoft.com/office/drawing/2014/main" id="{186AE71E-E942-9545-BD7B-A7CC74FA76DB}"/>
                </a:ext>
              </a:extLst>
            </p:cNvPr>
            <p:cNvSpPr/>
            <p:nvPr/>
          </p:nvSpPr>
          <p:spPr>
            <a:xfrm>
              <a:off x="4169853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0" name="Flowchart: Connector 525">
              <a:extLst>
                <a:ext uri="{FF2B5EF4-FFF2-40B4-BE49-F238E27FC236}">
                  <a16:creationId xmlns:a16="http://schemas.microsoft.com/office/drawing/2014/main" id="{E6C28004-42B8-1E49-9DCD-8EE0B9BFB32C}"/>
                </a:ext>
              </a:extLst>
            </p:cNvPr>
            <p:cNvSpPr/>
            <p:nvPr/>
          </p:nvSpPr>
          <p:spPr>
            <a:xfrm>
              <a:off x="4261512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1" name="Flowchart: Connector 526">
              <a:extLst>
                <a:ext uri="{FF2B5EF4-FFF2-40B4-BE49-F238E27FC236}">
                  <a16:creationId xmlns:a16="http://schemas.microsoft.com/office/drawing/2014/main" id="{767A3D52-0E9C-C048-97E3-E9EC2EDAB71D}"/>
                </a:ext>
              </a:extLst>
            </p:cNvPr>
            <p:cNvSpPr/>
            <p:nvPr/>
          </p:nvSpPr>
          <p:spPr>
            <a:xfrm>
              <a:off x="4353171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2" name="Flowchart: Connector 527">
              <a:extLst>
                <a:ext uri="{FF2B5EF4-FFF2-40B4-BE49-F238E27FC236}">
                  <a16:creationId xmlns:a16="http://schemas.microsoft.com/office/drawing/2014/main" id="{3ACAAA2D-EFB5-CD46-8E7E-E25C8115E72A}"/>
                </a:ext>
              </a:extLst>
            </p:cNvPr>
            <p:cNvSpPr/>
            <p:nvPr/>
          </p:nvSpPr>
          <p:spPr>
            <a:xfrm>
              <a:off x="4444830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3" name="Flowchart: Connector 528">
              <a:extLst>
                <a:ext uri="{FF2B5EF4-FFF2-40B4-BE49-F238E27FC236}">
                  <a16:creationId xmlns:a16="http://schemas.microsoft.com/office/drawing/2014/main" id="{EB542223-0199-F74D-AEC5-E293D30EC72B}"/>
                </a:ext>
              </a:extLst>
            </p:cNvPr>
            <p:cNvSpPr/>
            <p:nvPr/>
          </p:nvSpPr>
          <p:spPr>
            <a:xfrm>
              <a:off x="4536489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4" name="Flowchart: Connector 529">
              <a:extLst>
                <a:ext uri="{FF2B5EF4-FFF2-40B4-BE49-F238E27FC236}">
                  <a16:creationId xmlns:a16="http://schemas.microsoft.com/office/drawing/2014/main" id="{FEC7804B-AB67-AF46-9B9E-AA5E21A6124C}"/>
                </a:ext>
              </a:extLst>
            </p:cNvPr>
            <p:cNvSpPr/>
            <p:nvPr/>
          </p:nvSpPr>
          <p:spPr>
            <a:xfrm>
              <a:off x="4628148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5" name="Flowchart: Connector 530">
              <a:extLst>
                <a:ext uri="{FF2B5EF4-FFF2-40B4-BE49-F238E27FC236}">
                  <a16:creationId xmlns:a16="http://schemas.microsoft.com/office/drawing/2014/main" id="{2F9F2DEA-ECFE-B24C-9809-8358D71E6386}"/>
                </a:ext>
              </a:extLst>
            </p:cNvPr>
            <p:cNvSpPr/>
            <p:nvPr/>
          </p:nvSpPr>
          <p:spPr>
            <a:xfrm>
              <a:off x="4719807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6" name="Flowchart: Connector 531">
              <a:extLst>
                <a:ext uri="{FF2B5EF4-FFF2-40B4-BE49-F238E27FC236}">
                  <a16:creationId xmlns:a16="http://schemas.microsoft.com/office/drawing/2014/main" id="{168E14F8-2D0C-FC44-9FE2-E1C840EEAEB1}"/>
                </a:ext>
              </a:extLst>
            </p:cNvPr>
            <p:cNvSpPr/>
            <p:nvPr/>
          </p:nvSpPr>
          <p:spPr>
            <a:xfrm>
              <a:off x="4811466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7" name="Flowchart: Connector 532">
              <a:extLst>
                <a:ext uri="{FF2B5EF4-FFF2-40B4-BE49-F238E27FC236}">
                  <a16:creationId xmlns:a16="http://schemas.microsoft.com/office/drawing/2014/main" id="{D1F182D0-7CA0-344E-9B76-97F1C6EFF260}"/>
                </a:ext>
              </a:extLst>
            </p:cNvPr>
            <p:cNvSpPr/>
            <p:nvPr/>
          </p:nvSpPr>
          <p:spPr>
            <a:xfrm>
              <a:off x="4903125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8" name="Flowchart: Connector 533">
              <a:extLst>
                <a:ext uri="{FF2B5EF4-FFF2-40B4-BE49-F238E27FC236}">
                  <a16:creationId xmlns:a16="http://schemas.microsoft.com/office/drawing/2014/main" id="{898588B6-BFF9-0B47-8EAD-39E92104BDD0}"/>
                </a:ext>
              </a:extLst>
            </p:cNvPr>
            <p:cNvSpPr/>
            <p:nvPr/>
          </p:nvSpPr>
          <p:spPr>
            <a:xfrm>
              <a:off x="4994784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9" name="Flowchart: Connector 534">
              <a:extLst>
                <a:ext uri="{FF2B5EF4-FFF2-40B4-BE49-F238E27FC236}">
                  <a16:creationId xmlns:a16="http://schemas.microsoft.com/office/drawing/2014/main" id="{13341D8A-97B3-324B-90B4-D1B7A358D37C}"/>
                </a:ext>
              </a:extLst>
            </p:cNvPr>
            <p:cNvSpPr/>
            <p:nvPr/>
          </p:nvSpPr>
          <p:spPr>
            <a:xfrm>
              <a:off x="5086443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0" name="Flowchart: Connector 535">
              <a:extLst>
                <a:ext uri="{FF2B5EF4-FFF2-40B4-BE49-F238E27FC236}">
                  <a16:creationId xmlns:a16="http://schemas.microsoft.com/office/drawing/2014/main" id="{005161D7-ED37-914B-8779-6ECFE550397F}"/>
                </a:ext>
              </a:extLst>
            </p:cNvPr>
            <p:cNvSpPr/>
            <p:nvPr/>
          </p:nvSpPr>
          <p:spPr>
            <a:xfrm>
              <a:off x="5178102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1" name="Flowchart: Connector 536">
              <a:extLst>
                <a:ext uri="{FF2B5EF4-FFF2-40B4-BE49-F238E27FC236}">
                  <a16:creationId xmlns:a16="http://schemas.microsoft.com/office/drawing/2014/main" id="{FCEF9339-BAB4-B342-BD36-43CA21FD416D}"/>
                </a:ext>
              </a:extLst>
            </p:cNvPr>
            <p:cNvSpPr/>
            <p:nvPr/>
          </p:nvSpPr>
          <p:spPr>
            <a:xfrm>
              <a:off x="5269765" y="5937977"/>
              <a:ext cx="64436" cy="69799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682E93DA-5E55-4142-9D35-6F65E6FC4F4B}"/>
              </a:ext>
            </a:extLst>
          </p:cNvPr>
          <p:cNvGrpSpPr/>
          <p:nvPr/>
        </p:nvGrpSpPr>
        <p:grpSpPr>
          <a:xfrm>
            <a:off x="4081005" y="3060500"/>
            <a:ext cx="4460799" cy="2837959"/>
            <a:chOff x="739852" y="2465761"/>
            <a:chExt cx="4460799" cy="283795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8EF08205-6A2D-644E-A878-8DDA9B9BB042}"/>
                </a:ext>
              </a:extLst>
            </p:cNvPr>
            <p:cNvSpPr/>
            <p:nvPr/>
          </p:nvSpPr>
          <p:spPr>
            <a:xfrm>
              <a:off x="2023250" y="496082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C8D128B3-C9C6-5542-8C7B-6403ABCE5C7E}"/>
                </a:ext>
              </a:extLst>
            </p:cNvPr>
            <p:cNvSpPr/>
            <p:nvPr/>
          </p:nvSpPr>
          <p:spPr>
            <a:xfrm>
              <a:off x="1708177" y="3286894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F30F6BD9-47AE-364E-BEE4-33BC2E0E120D}"/>
                </a:ext>
              </a:extLst>
            </p:cNvPr>
            <p:cNvSpPr/>
            <p:nvPr/>
          </p:nvSpPr>
          <p:spPr>
            <a:xfrm>
              <a:off x="1392677" y="494536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F06E720C-C215-5148-8A4C-550A2184C276}"/>
                </a:ext>
              </a:extLst>
            </p:cNvPr>
            <p:cNvSpPr/>
            <p:nvPr/>
          </p:nvSpPr>
          <p:spPr>
            <a:xfrm>
              <a:off x="739852" y="4945623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E7D8B84C-4771-DA4A-A9F3-E34541C76AC6}"/>
                </a:ext>
              </a:extLst>
            </p:cNvPr>
            <p:cNvSpPr/>
            <p:nvPr/>
          </p:nvSpPr>
          <p:spPr>
            <a:xfrm>
              <a:off x="1348441" y="415099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F2A9A692-E1D8-614B-87C4-B85F56F68E28}"/>
                </a:ext>
              </a:extLst>
            </p:cNvPr>
            <p:cNvSpPr/>
            <p:nvPr/>
          </p:nvSpPr>
          <p:spPr>
            <a:xfrm>
              <a:off x="2776124" y="2465761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A6C52A3B-150E-3949-BCBA-E6E08241A322}"/>
                </a:ext>
              </a:extLst>
            </p:cNvPr>
            <p:cNvSpPr/>
            <p:nvPr/>
          </p:nvSpPr>
          <p:spPr>
            <a:xfrm>
              <a:off x="2410694" y="3292256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D131EA2F-8B37-854D-BB37-2E02420000DF}"/>
                </a:ext>
              </a:extLst>
            </p:cNvPr>
            <p:cNvSpPr/>
            <p:nvPr/>
          </p:nvSpPr>
          <p:spPr>
            <a:xfrm>
              <a:off x="3094113" y="329565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B7743D9B-F6B3-BF4F-B74E-632685A75DDF}"/>
                </a:ext>
              </a:extLst>
            </p:cNvPr>
            <p:cNvSpPr/>
            <p:nvPr/>
          </p:nvSpPr>
          <p:spPr>
            <a:xfrm>
              <a:off x="3779913" y="330291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AE535E0D-3C7E-5040-AFEE-C26C79B632FC}"/>
                </a:ext>
              </a:extLst>
            </p:cNvPr>
            <p:cNvSpPr/>
            <p:nvPr/>
          </p:nvSpPr>
          <p:spPr>
            <a:xfrm>
              <a:off x="2069112" y="415290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A999BAA9-73ED-D34D-90BF-2A50C2E54087}"/>
                </a:ext>
              </a:extLst>
            </p:cNvPr>
            <p:cNvSpPr/>
            <p:nvPr/>
          </p:nvSpPr>
          <p:spPr>
            <a:xfrm>
              <a:off x="2745568" y="414908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F8A1C227-59DE-4546-8CE1-BACFBB6D2FFD}"/>
                </a:ext>
              </a:extLst>
            </p:cNvPr>
            <p:cNvSpPr/>
            <p:nvPr/>
          </p:nvSpPr>
          <p:spPr>
            <a:xfrm>
              <a:off x="4134280" y="414908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260A5E23-64FE-5148-A0AC-8CF88E003B2E}"/>
                </a:ext>
              </a:extLst>
            </p:cNvPr>
            <p:cNvSpPr/>
            <p:nvPr/>
          </p:nvSpPr>
          <p:spPr>
            <a:xfrm>
              <a:off x="4743451" y="4956630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88440538-6B56-344E-9587-579D2E0144E5}"/>
                </a:ext>
              </a:extLst>
            </p:cNvPr>
            <p:cNvSpPr/>
            <p:nvPr/>
          </p:nvSpPr>
          <p:spPr>
            <a:xfrm>
              <a:off x="4041246" y="4957995"/>
              <a:ext cx="457200" cy="3429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F6753217-BDA8-C247-83EA-BDFAFA8C92FC}"/>
                </a:ext>
              </a:extLst>
            </p:cNvPr>
            <p:cNvGrpSpPr/>
            <p:nvPr/>
          </p:nvGrpSpPr>
          <p:grpSpPr>
            <a:xfrm>
              <a:off x="2665328" y="4152900"/>
              <a:ext cx="1223576" cy="1143000"/>
              <a:chOff x="1141327" y="4152900"/>
              <a:chExt cx="1223576" cy="1143000"/>
            </a:xfrm>
            <a:grpFill/>
          </p:grpSpPr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9FBE2C8-1A4A-374F-B397-636B916A56C8}"/>
                  </a:ext>
                </a:extLst>
              </p:cNvPr>
              <p:cNvSpPr/>
              <p:nvPr/>
            </p:nvSpPr>
            <p:spPr>
              <a:xfrm>
                <a:off x="1141327" y="4953000"/>
                <a:ext cx="457200" cy="342900"/>
              </a:xfrm>
              <a:prstGeom prst="ellipse">
                <a:avLst/>
              </a:prstGeom>
              <a:solidFill>
                <a:srgbClr val="FFBCB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B7CC7B76-10DD-FE4F-8B23-0AFE7DCD679A}"/>
                  </a:ext>
                </a:extLst>
              </p:cNvPr>
              <p:cNvSpPr/>
              <p:nvPr/>
            </p:nvSpPr>
            <p:spPr>
              <a:xfrm>
                <a:off x="1907703" y="4152900"/>
                <a:ext cx="457200" cy="342900"/>
              </a:xfrm>
              <a:prstGeom prst="ellipse">
                <a:avLst/>
              </a:prstGeom>
              <a:solidFill>
                <a:srgbClr val="FFBCB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3FF37F00-DE6E-7248-881B-D6E7E8B7AD69}"/>
                  </a:ext>
                </a:extLst>
              </p:cNvPr>
              <p:cNvSpPr/>
              <p:nvPr/>
            </p:nvSpPr>
            <p:spPr>
              <a:xfrm>
                <a:off x="1828800" y="4952096"/>
                <a:ext cx="457200" cy="342900"/>
              </a:xfrm>
              <a:prstGeom prst="ellipse">
                <a:avLst/>
              </a:prstGeom>
              <a:solidFill>
                <a:srgbClr val="FFBCB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</p:grpSp>
      <p:grpSp>
        <p:nvGrpSpPr>
          <p:cNvPr id="681" name="Group 680">
            <a:extLst>
              <a:ext uri="{FF2B5EF4-FFF2-40B4-BE49-F238E27FC236}">
                <a16:creationId xmlns:a16="http://schemas.microsoft.com/office/drawing/2014/main" id="{92334EEA-BB09-B643-9A10-79B535608CF2}"/>
              </a:ext>
            </a:extLst>
          </p:cNvPr>
          <p:cNvGrpSpPr/>
          <p:nvPr/>
        </p:nvGrpSpPr>
        <p:grpSpPr>
          <a:xfrm>
            <a:off x="3749723" y="3056653"/>
            <a:ext cx="4903495" cy="3353572"/>
            <a:chOff x="408570" y="2461914"/>
            <a:chExt cx="4903495" cy="3353572"/>
          </a:xfrm>
        </p:grpSpPr>
        <p:grpSp>
          <p:nvGrpSpPr>
            <p:cNvPr id="682" name="Group 681">
              <a:extLst>
                <a:ext uri="{FF2B5EF4-FFF2-40B4-BE49-F238E27FC236}">
                  <a16:creationId xmlns:a16="http://schemas.microsoft.com/office/drawing/2014/main" id="{50364E15-F0E6-E749-B362-7FBA8BE5B42B}"/>
                </a:ext>
              </a:extLst>
            </p:cNvPr>
            <p:cNvGrpSpPr/>
            <p:nvPr/>
          </p:nvGrpSpPr>
          <p:grpSpPr>
            <a:xfrm>
              <a:off x="742628" y="2461914"/>
              <a:ext cx="4438972" cy="2833986"/>
              <a:chOff x="742628" y="2461914"/>
              <a:chExt cx="4438972" cy="2833986"/>
            </a:xfrm>
          </p:grpSpPr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26CC3F72-3AD5-D240-8B62-DC1B0E2C69E4}"/>
                  </a:ext>
                </a:extLst>
              </p:cNvPr>
              <p:cNvSpPr/>
              <p:nvPr/>
            </p:nvSpPr>
            <p:spPr>
              <a:xfrm>
                <a:off x="2019300" y="4953000"/>
                <a:ext cx="457200" cy="3429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A2A3078C-598D-0B44-828F-8DEF15A0292E}"/>
                  </a:ext>
                </a:extLst>
              </p:cNvPr>
              <p:cNvSpPr/>
              <p:nvPr/>
            </p:nvSpPr>
            <p:spPr>
              <a:xfrm>
                <a:off x="4038600" y="4953000"/>
                <a:ext cx="457200" cy="3429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34229DC3-E9F3-B541-B68B-9291E22FF144}"/>
                  </a:ext>
                </a:extLst>
              </p:cNvPr>
              <p:cNvSpPr/>
              <p:nvPr/>
            </p:nvSpPr>
            <p:spPr>
              <a:xfrm>
                <a:off x="3352800" y="4953000"/>
                <a:ext cx="457200" cy="3429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C85AB624-8DC0-FA43-A66E-FA9A1E70CE0A}"/>
                  </a:ext>
                </a:extLst>
              </p:cNvPr>
              <p:cNvSpPr/>
              <p:nvPr/>
            </p:nvSpPr>
            <p:spPr>
              <a:xfrm>
                <a:off x="2667000" y="4953000"/>
                <a:ext cx="457200" cy="3429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28F3BFD3-8D60-934D-B5AC-E2CE7E8BE141}"/>
                  </a:ext>
                </a:extLst>
              </p:cNvPr>
              <p:cNvSpPr/>
              <p:nvPr/>
            </p:nvSpPr>
            <p:spPr>
              <a:xfrm>
                <a:off x="2066911" y="4152900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1F6C3C0-3523-A34D-8F89-9B239532A523}"/>
                  </a:ext>
                </a:extLst>
              </p:cNvPr>
              <p:cNvSpPr/>
              <p:nvPr/>
            </p:nvSpPr>
            <p:spPr>
              <a:xfrm>
                <a:off x="2752711" y="4152900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7A2E700B-74EF-1540-B5C9-D878808BAC19}"/>
                  </a:ext>
                </a:extLst>
              </p:cNvPr>
              <p:cNvSpPr/>
              <p:nvPr/>
            </p:nvSpPr>
            <p:spPr>
              <a:xfrm>
                <a:off x="3438511" y="4152900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61998CD-4FFD-4E4D-81AC-FE16E76CF932}"/>
                  </a:ext>
                </a:extLst>
              </p:cNvPr>
              <p:cNvSpPr/>
              <p:nvPr/>
            </p:nvSpPr>
            <p:spPr>
              <a:xfrm>
                <a:off x="4724400" y="4953000"/>
                <a:ext cx="457200" cy="3429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87FA277B-316D-CE40-9EF5-7F8A4DB5C9D4}"/>
                  </a:ext>
                </a:extLst>
              </p:cNvPr>
              <p:cNvSpPr/>
              <p:nvPr/>
            </p:nvSpPr>
            <p:spPr>
              <a:xfrm>
                <a:off x="4131568" y="4152900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98EB364F-5B67-3840-BC9C-CD66B01AF541}"/>
                  </a:ext>
                </a:extLst>
              </p:cNvPr>
              <p:cNvSpPr/>
              <p:nvPr/>
            </p:nvSpPr>
            <p:spPr>
              <a:xfrm>
                <a:off x="3779912" y="3295650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F0163FD4-655E-4F43-9A08-4C034C78A8A1}"/>
                  </a:ext>
                </a:extLst>
              </p:cNvPr>
              <p:cNvSpPr/>
              <p:nvPr/>
            </p:nvSpPr>
            <p:spPr>
              <a:xfrm>
                <a:off x="3094112" y="3295650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D0887FBA-7D69-8D48-9BDC-9863D13466A9}"/>
                  </a:ext>
                </a:extLst>
              </p:cNvPr>
              <p:cNvSpPr/>
              <p:nvPr/>
            </p:nvSpPr>
            <p:spPr>
              <a:xfrm>
                <a:off x="2408312" y="3296557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7F97FD73-0D83-C74C-B8C4-84037888906F}"/>
                  </a:ext>
                </a:extLst>
              </p:cNvPr>
              <p:cNvSpPr/>
              <p:nvPr/>
            </p:nvSpPr>
            <p:spPr>
              <a:xfrm>
                <a:off x="2776615" y="2461914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C040DBA0-E47C-6A47-AFB6-7B7377FEABC4}"/>
                  </a:ext>
                </a:extLst>
              </p:cNvPr>
              <p:cNvSpPr/>
              <p:nvPr/>
            </p:nvSpPr>
            <p:spPr>
              <a:xfrm>
                <a:off x="742628" y="4949180"/>
                <a:ext cx="457200" cy="3429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CD17A581-BCBE-D644-A010-F079A8AC4EF1}"/>
                  </a:ext>
                </a:extLst>
              </p:cNvPr>
              <p:cNvSpPr/>
              <p:nvPr/>
            </p:nvSpPr>
            <p:spPr>
              <a:xfrm>
                <a:off x="1390328" y="4949180"/>
                <a:ext cx="457200" cy="3429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34D643DD-CE9A-3E4B-BEAA-0F2E45D304DD}"/>
                  </a:ext>
                </a:extLst>
              </p:cNvPr>
              <p:cNvSpPr/>
              <p:nvPr/>
            </p:nvSpPr>
            <p:spPr>
              <a:xfrm>
                <a:off x="1343472" y="4149080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44788B15-B555-BA42-B074-C43129D0C217}"/>
                  </a:ext>
                </a:extLst>
              </p:cNvPr>
              <p:cNvSpPr/>
              <p:nvPr/>
            </p:nvSpPr>
            <p:spPr>
              <a:xfrm>
                <a:off x="1703512" y="3284984"/>
                <a:ext cx="457200" cy="3429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549456EC-0FC1-794F-89E1-A7E5BF913976}"/>
                </a:ext>
              </a:extLst>
            </p:cNvPr>
            <p:cNvGrpSpPr/>
            <p:nvPr/>
          </p:nvGrpSpPr>
          <p:grpSpPr>
            <a:xfrm>
              <a:off x="971228" y="2804814"/>
              <a:ext cx="3981772" cy="2148186"/>
              <a:chOff x="971228" y="2804814"/>
              <a:chExt cx="3981772" cy="2148186"/>
            </a:xfrm>
          </p:grpSpPr>
          <p:cxnSp>
            <p:nvCxnSpPr>
              <p:cNvPr id="727" name="Straight Connector 726">
                <a:extLst>
                  <a:ext uri="{FF2B5EF4-FFF2-40B4-BE49-F238E27FC236}">
                    <a16:creationId xmlns:a16="http://schemas.microsoft.com/office/drawing/2014/main" id="{7D5ED57E-2188-9C46-8F00-65540EFDB020}"/>
                  </a:ext>
                </a:extLst>
              </p:cNvPr>
              <p:cNvCxnSpPr>
                <a:cxnSpLocks/>
                <a:stCxn id="749" idx="4"/>
                <a:endCxn id="750" idx="0"/>
              </p:cNvCxnSpPr>
              <p:nvPr/>
            </p:nvCxnSpPr>
            <p:spPr>
              <a:xfrm>
                <a:off x="3667111" y="4495800"/>
                <a:ext cx="1285889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>
                <a:extLst>
                  <a:ext uri="{FF2B5EF4-FFF2-40B4-BE49-F238E27FC236}">
                    <a16:creationId xmlns:a16="http://schemas.microsoft.com/office/drawing/2014/main" id="{3E8ADBC5-3754-3146-AC7B-6D37F2443FE5}"/>
                  </a:ext>
                </a:extLst>
              </p:cNvPr>
              <p:cNvCxnSpPr>
                <a:cxnSpLocks/>
                <a:stCxn id="751" idx="4"/>
                <a:endCxn id="745" idx="0"/>
              </p:cNvCxnSpPr>
              <p:nvPr/>
            </p:nvCxnSpPr>
            <p:spPr>
              <a:xfrm flipH="1">
                <a:off x="3581400" y="4495800"/>
                <a:ext cx="778768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>
                <a:extLst>
                  <a:ext uri="{FF2B5EF4-FFF2-40B4-BE49-F238E27FC236}">
                    <a16:creationId xmlns:a16="http://schemas.microsoft.com/office/drawing/2014/main" id="{B446364E-D555-7A40-A8F6-4076BAE4A65A}"/>
                  </a:ext>
                </a:extLst>
              </p:cNvPr>
              <p:cNvCxnSpPr>
                <a:stCxn id="747" idx="4"/>
                <a:endCxn id="743" idx="0"/>
              </p:cNvCxnSpPr>
              <p:nvPr/>
            </p:nvCxnSpPr>
            <p:spPr>
              <a:xfrm flipH="1">
                <a:off x="2247900" y="4495800"/>
                <a:ext cx="47611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>
                <a:extLst>
                  <a:ext uri="{FF2B5EF4-FFF2-40B4-BE49-F238E27FC236}">
                    <a16:creationId xmlns:a16="http://schemas.microsoft.com/office/drawing/2014/main" id="{AC4BC60E-FA0E-5542-AA0A-CC0963CA5992}"/>
                  </a:ext>
                </a:extLst>
              </p:cNvPr>
              <p:cNvCxnSpPr>
                <a:stCxn id="747" idx="4"/>
                <a:endCxn id="746" idx="0"/>
              </p:cNvCxnSpPr>
              <p:nvPr/>
            </p:nvCxnSpPr>
            <p:spPr>
              <a:xfrm>
                <a:off x="2295511" y="4495800"/>
                <a:ext cx="600089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>
                <a:extLst>
                  <a:ext uri="{FF2B5EF4-FFF2-40B4-BE49-F238E27FC236}">
                    <a16:creationId xmlns:a16="http://schemas.microsoft.com/office/drawing/2014/main" id="{3C3AAD20-1EEC-2C4A-BB2E-993591CA4B01}"/>
                  </a:ext>
                </a:extLst>
              </p:cNvPr>
              <p:cNvCxnSpPr>
                <a:cxnSpLocks/>
                <a:stCxn id="758" idx="4"/>
                <a:endCxn id="744" idx="0"/>
              </p:cNvCxnSpPr>
              <p:nvPr/>
            </p:nvCxnSpPr>
            <p:spPr>
              <a:xfrm>
                <a:off x="1572072" y="4491980"/>
                <a:ext cx="2695128" cy="461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>
                <a:extLst>
                  <a:ext uri="{FF2B5EF4-FFF2-40B4-BE49-F238E27FC236}">
                    <a16:creationId xmlns:a16="http://schemas.microsoft.com/office/drawing/2014/main" id="{6670EC54-D683-8642-8188-7DF4FE7E85C6}"/>
                  </a:ext>
                </a:extLst>
              </p:cNvPr>
              <p:cNvCxnSpPr>
                <a:cxnSpLocks/>
                <a:stCxn id="754" idx="4"/>
                <a:endCxn id="673" idx="0"/>
              </p:cNvCxnSpPr>
              <p:nvPr/>
            </p:nvCxnSpPr>
            <p:spPr>
              <a:xfrm>
                <a:off x="2636912" y="3639457"/>
                <a:ext cx="324556" cy="509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Straight Connector 732">
                <a:extLst>
                  <a:ext uri="{FF2B5EF4-FFF2-40B4-BE49-F238E27FC236}">
                    <a16:creationId xmlns:a16="http://schemas.microsoft.com/office/drawing/2014/main" id="{97DB0A2F-FA38-D246-82B1-54425469549C}"/>
                  </a:ext>
                </a:extLst>
              </p:cNvPr>
              <p:cNvCxnSpPr>
                <a:stCxn id="752" idx="4"/>
                <a:endCxn id="747" idx="0"/>
              </p:cNvCxnSpPr>
              <p:nvPr/>
            </p:nvCxnSpPr>
            <p:spPr>
              <a:xfrm flipH="1">
                <a:off x="2295511" y="3638550"/>
                <a:ext cx="1713001" cy="5143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>
                <a:extLst>
                  <a:ext uri="{FF2B5EF4-FFF2-40B4-BE49-F238E27FC236}">
                    <a16:creationId xmlns:a16="http://schemas.microsoft.com/office/drawing/2014/main" id="{107280AC-E07D-1640-BC2E-9A27ACB8D9FA}"/>
                  </a:ext>
                </a:extLst>
              </p:cNvPr>
              <p:cNvCxnSpPr>
                <a:cxnSpLocks/>
                <a:stCxn id="759" idx="4"/>
                <a:endCxn id="749" idx="0"/>
              </p:cNvCxnSpPr>
              <p:nvPr/>
            </p:nvCxnSpPr>
            <p:spPr>
              <a:xfrm>
                <a:off x="1932112" y="3627884"/>
                <a:ext cx="1734999" cy="525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>
                <a:extLst>
                  <a:ext uri="{FF2B5EF4-FFF2-40B4-BE49-F238E27FC236}">
                    <a16:creationId xmlns:a16="http://schemas.microsoft.com/office/drawing/2014/main" id="{4B09D602-FA72-F74A-B543-A9CA040CFA85}"/>
                  </a:ext>
                </a:extLst>
              </p:cNvPr>
              <p:cNvCxnSpPr>
                <a:cxnSpLocks/>
                <a:stCxn id="753" idx="4"/>
                <a:endCxn id="751" idx="0"/>
              </p:cNvCxnSpPr>
              <p:nvPr/>
            </p:nvCxnSpPr>
            <p:spPr>
              <a:xfrm>
                <a:off x="3322712" y="3638550"/>
                <a:ext cx="1037456" cy="5143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>
                <a:extLst>
                  <a:ext uri="{FF2B5EF4-FFF2-40B4-BE49-F238E27FC236}">
                    <a16:creationId xmlns:a16="http://schemas.microsoft.com/office/drawing/2014/main" id="{95685F0E-88D8-E14A-B0B4-630B5DFCAA8B}"/>
                  </a:ext>
                </a:extLst>
              </p:cNvPr>
              <p:cNvCxnSpPr>
                <a:stCxn id="755" idx="4"/>
                <a:endCxn id="754" idx="0"/>
              </p:cNvCxnSpPr>
              <p:nvPr/>
            </p:nvCxnSpPr>
            <p:spPr>
              <a:xfrm flipH="1">
                <a:off x="2636912" y="2804814"/>
                <a:ext cx="368303" cy="4917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>
                <a:extLst>
                  <a:ext uri="{FF2B5EF4-FFF2-40B4-BE49-F238E27FC236}">
                    <a16:creationId xmlns:a16="http://schemas.microsoft.com/office/drawing/2014/main" id="{9BA978AB-00F0-B244-860B-6664450050BC}"/>
                  </a:ext>
                </a:extLst>
              </p:cNvPr>
              <p:cNvCxnSpPr>
                <a:stCxn id="755" idx="4"/>
                <a:endCxn id="753" idx="0"/>
              </p:cNvCxnSpPr>
              <p:nvPr/>
            </p:nvCxnSpPr>
            <p:spPr>
              <a:xfrm>
                <a:off x="3005215" y="2804814"/>
                <a:ext cx="317497" cy="4908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Straight Connector 737">
                <a:extLst>
                  <a:ext uri="{FF2B5EF4-FFF2-40B4-BE49-F238E27FC236}">
                    <a16:creationId xmlns:a16="http://schemas.microsoft.com/office/drawing/2014/main" id="{0A4AECA1-CBD0-8247-8B93-C147369995C0}"/>
                  </a:ext>
                </a:extLst>
              </p:cNvPr>
              <p:cNvCxnSpPr>
                <a:stCxn id="755" idx="4"/>
                <a:endCxn id="752" idx="0"/>
              </p:cNvCxnSpPr>
              <p:nvPr/>
            </p:nvCxnSpPr>
            <p:spPr>
              <a:xfrm>
                <a:off x="3005215" y="2804814"/>
                <a:ext cx="1003297" cy="4908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Straight Connector 738">
                <a:extLst>
                  <a:ext uri="{FF2B5EF4-FFF2-40B4-BE49-F238E27FC236}">
                    <a16:creationId xmlns:a16="http://schemas.microsoft.com/office/drawing/2014/main" id="{E1514333-0EAA-0741-85FB-6DBDCD52DFAB}"/>
                  </a:ext>
                </a:extLst>
              </p:cNvPr>
              <p:cNvCxnSpPr>
                <a:cxnSpLocks/>
                <a:stCxn id="748" idx="4"/>
                <a:endCxn id="756" idx="0"/>
              </p:cNvCxnSpPr>
              <p:nvPr/>
            </p:nvCxnSpPr>
            <p:spPr>
              <a:xfrm flipH="1">
                <a:off x="971228" y="4495800"/>
                <a:ext cx="2010083" cy="4533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>
                <a:extLst>
                  <a:ext uri="{FF2B5EF4-FFF2-40B4-BE49-F238E27FC236}">
                    <a16:creationId xmlns:a16="http://schemas.microsoft.com/office/drawing/2014/main" id="{F1EE017C-7E40-D94C-9E77-9A4B92AA4406}"/>
                  </a:ext>
                </a:extLst>
              </p:cNvPr>
              <p:cNvCxnSpPr>
                <a:cxnSpLocks/>
                <a:stCxn id="749" idx="4"/>
                <a:endCxn id="757" idx="0"/>
              </p:cNvCxnSpPr>
              <p:nvPr/>
            </p:nvCxnSpPr>
            <p:spPr>
              <a:xfrm flipH="1">
                <a:off x="1618928" y="4495800"/>
                <a:ext cx="2048183" cy="4533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>
                <a:extLst>
                  <a:ext uri="{FF2B5EF4-FFF2-40B4-BE49-F238E27FC236}">
                    <a16:creationId xmlns:a16="http://schemas.microsoft.com/office/drawing/2014/main" id="{3CF3CD7A-22D9-2646-8FCD-F956A92AC227}"/>
                  </a:ext>
                </a:extLst>
              </p:cNvPr>
              <p:cNvCxnSpPr>
                <a:cxnSpLocks/>
                <a:stCxn id="670" idx="4"/>
                <a:endCxn id="758" idx="0"/>
              </p:cNvCxnSpPr>
              <p:nvPr/>
            </p:nvCxnSpPr>
            <p:spPr>
              <a:xfrm flipH="1">
                <a:off x="1572072" y="3638550"/>
                <a:ext cx="1737941" cy="5105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>
                <a:extLst>
                  <a:ext uri="{FF2B5EF4-FFF2-40B4-BE49-F238E27FC236}">
                    <a16:creationId xmlns:a16="http://schemas.microsoft.com/office/drawing/2014/main" id="{28A06A95-AABF-9E47-864F-8E3BF654190B}"/>
                  </a:ext>
                </a:extLst>
              </p:cNvPr>
              <p:cNvCxnSpPr>
                <a:cxnSpLocks/>
                <a:stCxn id="755" idx="4"/>
                <a:endCxn id="759" idx="0"/>
              </p:cNvCxnSpPr>
              <p:nvPr/>
            </p:nvCxnSpPr>
            <p:spPr>
              <a:xfrm flipH="1">
                <a:off x="1932112" y="2804814"/>
                <a:ext cx="1073103" cy="4801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58F491D2-3B3A-A449-AC44-9F31EC70E8F0}"/>
                </a:ext>
              </a:extLst>
            </p:cNvPr>
            <p:cNvGrpSpPr/>
            <p:nvPr/>
          </p:nvGrpSpPr>
          <p:grpSpPr>
            <a:xfrm>
              <a:off x="408570" y="5288260"/>
              <a:ext cx="4903495" cy="527226"/>
              <a:chOff x="408570" y="5288260"/>
              <a:chExt cx="4903495" cy="527226"/>
            </a:xfrm>
          </p:grpSpPr>
          <p:cxnSp>
            <p:nvCxnSpPr>
              <p:cNvPr id="685" name="Straight Connector 684">
                <a:extLst>
                  <a:ext uri="{FF2B5EF4-FFF2-40B4-BE49-F238E27FC236}">
                    <a16:creationId xmlns:a16="http://schemas.microsoft.com/office/drawing/2014/main" id="{B8542147-4379-E54C-ABAB-32F701B1EAAB}"/>
                  </a:ext>
                </a:extLst>
              </p:cNvPr>
              <p:cNvCxnSpPr>
                <a:cxnSpLocks/>
                <a:stCxn id="628" idx="0"/>
                <a:endCxn id="743" idx="4"/>
              </p:cNvCxnSpPr>
              <p:nvPr/>
            </p:nvCxnSpPr>
            <p:spPr>
              <a:xfrm flipH="1" flipV="1">
                <a:off x="2247900" y="5295900"/>
                <a:ext cx="16632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Straight Connector 685">
                <a:extLst>
                  <a:ext uri="{FF2B5EF4-FFF2-40B4-BE49-F238E27FC236}">
                    <a16:creationId xmlns:a16="http://schemas.microsoft.com/office/drawing/2014/main" id="{C19C32B4-540C-B54E-9B36-FC3944ABC64A}"/>
                  </a:ext>
                </a:extLst>
              </p:cNvPr>
              <p:cNvCxnSpPr>
                <a:cxnSpLocks/>
                <a:stCxn id="743" idx="4"/>
                <a:endCxn id="641" idx="7"/>
              </p:cNvCxnSpPr>
              <p:nvPr/>
            </p:nvCxnSpPr>
            <p:spPr>
              <a:xfrm>
                <a:off x="2247900" y="5295900"/>
                <a:ext cx="1230981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>
                <a:extLst>
                  <a:ext uri="{FF2B5EF4-FFF2-40B4-BE49-F238E27FC236}">
                    <a16:creationId xmlns:a16="http://schemas.microsoft.com/office/drawing/2014/main" id="{7A839EAA-7594-3E4B-8AE0-DA3E8F44FA0F}"/>
                  </a:ext>
                </a:extLst>
              </p:cNvPr>
              <p:cNvCxnSpPr>
                <a:cxnSpLocks/>
                <a:stCxn id="743" idx="4"/>
                <a:endCxn id="657" idx="0"/>
              </p:cNvCxnSpPr>
              <p:nvPr/>
            </p:nvCxnSpPr>
            <p:spPr>
              <a:xfrm>
                <a:off x="2247900" y="5295900"/>
                <a:ext cx="2674743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>
                <a:extLst>
                  <a:ext uri="{FF2B5EF4-FFF2-40B4-BE49-F238E27FC236}">
                    <a16:creationId xmlns:a16="http://schemas.microsoft.com/office/drawing/2014/main" id="{B85A3CD5-73B2-934C-86AB-0AA9ABCC1CF0}"/>
                  </a:ext>
                </a:extLst>
              </p:cNvPr>
              <p:cNvCxnSpPr>
                <a:cxnSpLocks/>
                <a:stCxn id="746" idx="4"/>
                <a:endCxn id="621" idx="0"/>
              </p:cNvCxnSpPr>
              <p:nvPr/>
            </p:nvCxnSpPr>
            <p:spPr>
              <a:xfrm flipH="1">
                <a:off x="1622919" y="5295900"/>
                <a:ext cx="1272681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>
                <a:extLst>
                  <a:ext uri="{FF2B5EF4-FFF2-40B4-BE49-F238E27FC236}">
                    <a16:creationId xmlns:a16="http://schemas.microsoft.com/office/drawing/2014/main" id="{EC7762F1-4872-CF42-9CC3-6545FCE7C190}"/>
                  </a:ext>
                </a:extLst>
              </p:cNvPr>
              <p:cNvCxnSpPr>
                <a:cxnSpLocks/>
                <a:stCxn id="746" idx="4"/>
                <a:endCxn id="629" idx="0"/>
              </p:cNvCxnSpPr>
              <p:nvPr/>
            </p:nvCxnSpPr>
            <p:spPr>
              <a:xfrm flipH="1">
                <a:off x="2356191" y="5295900"/>
                <a:ext cx="539409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>
                <a:extLst>
                  <a:ext uri="{FF2B5EF4-FFF2-40B4-BE49-F238E27FC236}">
                    <a16:creationId xmlns:a16="http://schemas.microsoft.com/office/drawing/2014/main" id="{513E6DB8-DCB9-D14B-8499-42721E024F8E}"/>
                  </a:ext>
                </a:extLst>
              </p:cNvPr>
              <p:cNvCxnSpPr>
                <a:cxnSpLocks/>
                <a:stCxn id="746" idx="4"/>
                <a:endCxn id="637" idx="0"/>
              </p:cNvCxnSpPr>
              <p:nvPr/>
            </p:nvCxnSpPr>
            <p:spPr>
              <a:xfrm>
                <a:off x="2895600" y="5295900"/>
                <a:ext cx="193863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>
                <a:extLst>
                  <a:ext uri="{FF2B5EF4-FFF2-40B4-BE49-F238E27FC236}">
                    <a16:creationId xmlns:a16="http://schemas.microsoft.com/office/drawing/2014/main" id="{E577DD25-2663-324B-B9F1-93DDAF20D8E2}"/>
                  </a:ext>
                </a:extLst>
              </p:cNvPr>
              <p:cNvCxnSpPr>
                <a:cxnSpLocks/>
                <a:stCxn id="746" idx="4"/>
                <a:endCxn id="631" idx="0"/>
              </p:cNvCxnSpPr>
              <p:nvPr/>
            </p:nvCxnSpPr>
            <p:spPr>
              <a:xfrm flipH="1">
                <a:off x="2539509" y="5295900"/>
                <a:ext cx="356091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AF232A09-54EE-B742-BA3E-F608FA6B5B7C}"/>
                  </a:ext>
                </a:extLst>
              </p:cNvPr>
              <p:cNvCxnSpPr>
                <a:cxnSpLocks/>
                <a:stCxn id="746" idx="4"/>
                <a:endCxn id="645" idx="0"/>
              </p:cNvCxnSpPr>
              <p:nvPr/>
            </p:nvCxnSpPr>
            <p:spPr>
              <a:xfrm>
                <a:off x="2895600" y="5295900"/>
                <a:ext cx="927135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Straight Connector 692">
                <a:extLst>
                  <a:ext uri="{FF2B5EF4-FFF2-40B4-BE49-F238E27FC236}">
                    <a16:creationId xmlns:a16="http://schemas.microsoft.com/office/drawing/2014/main" id="{EAF0B089-DF56-F941-B6D1-6EB22843D06B}"/>
                  </a:ext>
                </a:extLst>
              </p:cNvPr>
              <p:cNvCxnSpPr>
                <a:cxnSpLocks/>
                <a:stCxn id="745" idx="4"/>
                <a:endCxn id="637" idx="7"/>
              </p:cNvCxnSpPr>
              <p:nvPr/>
            </p:nvCxnSpPr>
            <p:spPr>
              <a:xfrm flipH="1">
                <a:off x="3112245" y="5295900"/>
                <a:ext cx="469155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>
                <a:extLst>
                  <a:ext uri="{FF2B5EF4-FFF2-40B4-BE49-F238E27FC236}">
                    <a16:creationId xmlns:a16="http://schemas.microsoft.com/office/drawing/2014/main" id="{52C8D268-3A9D-D549-A7AE-F199EC1254B5}"/>
                  </a:ext>
                </a:extLst>
              </p:cNvPr>
              <p:cNvCxnSpPr>
                <a:cxnSpLocks/>
                <a:stCxn id="745" idx="4"/>
                <a:endCxn id="661" idx="7"/>
              </p:cNvCxnSpPr>
              <p:nvPr/>
            </p:nvCxnSpPr>
            <p:spPr>
              <a:xfrm>
                <a:off x="3581400" y="5295900"/>
                <a:ext cx="1730665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Straight Connector 694">
                <a:extLst>
                  <a:ext uri="{FF2B5EF4-FFF2-40B4-BE49-F238E27FC236}">
                    <a16:creationId xmlns:a16="http://schemas.microsoft.com/office/drawing/2014/main" id="{27F1D503-E15B-164B-8D5E-620509885E7C}"/>
                  </a:ext>
                </a:extLst>
              </p:cNvPr>
              <p:cNvCxnSpPr>
                <a:cxnSpLocks/>
                <a:stCxn id="745" idx="4"/>
                <a:endCxn id="647" idx="0"/>
              </p:cNvCxnSpPr>
              <p:nvPr/>
            </p:nvCxnSpPr>
            <p:spPr>
              <a:xfrm>
                <a:off x="3581400" y="5295900"/>
                <a:ext cx="424653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>
                <a:extLst>
                  <a:ext uri="{FF2B5EF4-FFF2-40B4-BE49-F238E27FC236}">
                    <a16:creationId xmlns:a16="http://schemas.microsoft.com/office/drawing/2014/main" id="{EB3DEABD-6124-3846-A070-145399125937}"/>
                  </a:ext>
                </a:extLst>
              </p:cNvPr>
              <p:cNvCxnSpPr>
                <a:cxnSpLocks/>
                <a:stCxn id="744" idx="4"/>
                <a:endCxn id="648" idx="7"/>
              </p:cNvCxnSpPr>
              <p:nvPr/>
            </p:nvCxnSpPr>
            <p:spPr>
              <a:xfrm flipH="1">
                <a:off x="4120494" y="5295900"/>
                <a:ext cx="146706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B96C63D4-50EA-4A44-A629-006C300A8880}"/>
                  </a:ext>
                </a:extLst>
              </p:cNvPr>
              <p:cNvCxnSpPr>
                <a:cxnSpLocks/>
                <a:stCxn id="744" idx="4"/>
                <a:endCxn id="646" idx="7"/>
              </p:cNvCxnSpPr>
              <p:nvPr/>
            </p:nvCxnSpPr>
            <p:spPr>
              <a:xfrm flipH="1">
                <a:off x="3937176" y="5295900"/>
                <a:ext cx="330024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>
                <a:extLst>
                  <a:ext uri="{FF2B5EF4-FFF2-40B4-BE49-F238E27FC236}">
                    <a16:creationId xmlns:a16="http://schemas.microsoft.com/office/drawing/2014/main" id="{50B366A6-48D5-F04C-B071-C4B99E79127A}"/>
                  </a:ext>
                </a:extLst>
              </p:cNvPr>
              <p:cNvCxnSpPr>
                <a:cxnSpLocks/>
                <a:stCxn id="744" idx="4"/>
                <a:endCxn id="642" idx="7"/>
              </p:cNvCxnSpPr>
              <p:nvPr/>
            </p:nvCxnSpPr>
            <p:spPr>
              <a:xfrm flipH="1">
                <a:off x="3570540" y="5295900"/>
                <a:ext cx="696660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>
                <a:extLst>
                  <a:ext uri="{FF2B5EF4-FFF2-40B4-BE49-F238E27FC236}">
                    <a16:creationId xmlns:a16="http://schemas.microsoft.com/office/drawing/2014/main" id="{2E2F1C2A-984A-B64D-9992-A5E23B5AF9E4}"/>
                  </a:ext>
                </a:extLst>
              </p:cNvPr>
              <p:cNvCxnSpPr>
                <a:cxnSpLocks/>
                <a:stCxn id="744" idx="4"/>
                <a:endCxn id="633" idx="0"/>
              </p:cNvCxnSpPr>
              <p:nvPr/>
            </p:nvCxnSpPr>
            <p:spPr>
              <a:xfrm flipH="1">
                <a:off x="2722827" y="5295900"/>
                <a:ext cx="1544373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>
                <a:extLst>
                  <a:ext uri="{FF2B5EF4-FFF2-40B4-BE49-F238E27FC236}">
                    <a16:creationId xmlns:a16="http://schemas.microsoft.com/office/drawing/2014/main" id="{D393C650-B366-D14D-81D3-93B74B4E01D2}"/>
                  </a:ext>
                </a:extLst>
              </p:cNvPr>
              <p:cNvCxnSpPr>
                <a:cxnSpLocks/>
                <a:stCxn id="744" idx="4"/>
                <a:endCxn id="656" idx="0"/>
              </p:cNvCxnSpPr>
              <p:nvPr/>
            </p:nvCxnSpPr>
            <p:spPr>
              <a:xfrm>
                <a:off x="4267200" y="5295900"/>
                <a:ext cx="563784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Straight Connector 700">
                <a:extLst>
                  <a:ext uri="{FF2B5EF4-FFF2-40B4-BE49-F238E27FC236}">
                    <a16:creationId xmlns:a16="http://schemas.microsoft.com/office/drawing/2014/main" id="{769E718E-3FFE-DE4B-9EC3-132221B48812}"/>
                  </a:ext>
                </a:extLst>
              </p:cNvPr>
              <p:cNvCxnSpPr>
                <a:cxnSpLocks/>
                <a:stCxn id="750" idx="4"/>
                <a:endCxn id="657" idx="7"/>
              </p:cNvCxnSpPr>
              <p:nvPr/>
            </p:nvCxnSpPr>
            <p:spPr>
              <a:xfrm flipH="1">
                <a:off x="4945425" y="5295900"/>
                <a:ext cx="7575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82840905-9816-7840-B21B-CF80C7585616}"/>
                  </a:ext>
                </a:extLst>
              </p:cNvPr>
              <p:cNvCxnSpPr>
                <a:cxnSpLocks/>
                <a:stCxn id="750" idx="4"/>
                <a:endCxn id="653" idx="0"/>
              </p:cNvCxnSpPr>
              <p:nvPr/>
            </p:nvCxnSpPr>
            <p:spPr>
              <a:xfrm flipH="1">
                <a:off x="4556007" y="5295900"/>
                <a:ext cx="396993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Straight Connector 702">
                <a:extLst>
                  <a:ext uri="{FF2B5EF4-FFF2-40B4-BE49-F238E27FC236}">
                    <a16:creationId xmlns:a16="http://schemas.microsoft.com/office/drawing/2014/main" id="{509DD9C0-C79B-F34D-82D8-3329506FAD06}"/>
                  </a:ext>
                </a:extLst>
              </p:cNvPr>
              <p:cNvCxnSpPr>
                <a:cxnSpLocks/>
                <a:stCxn id="750" idx="4"/>
                <a:endCxn id="660" idx="1"/>
              </p:cNvCxnSpPr>
              <p:nvPr/>
            </p:nvCxnSpPr>
            <p:spPr>
              <a:xfrm>
                <a:off x="4953000" y="5295900"/>
                <a:ext cx="221838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>
                <a:extLst>
                  <a:ext uri="{FF2B5EF4-FFF2-40B4-BE49-F238E27FC236}">
                    <a16:creationId xmlns:a16="http://schemas.microsoft.com/office/drawing/2014/main" id="{6222B326-E6B1-9940-B59F-26FAF68A82D2}"/>
                  </a:ext>
                </a:extLst>
              </p:cNvPr>
              <p:cNvCxnSpPr>
                <a:cxnSpLocks/>
                <a:stCxn id="750" idx="4"/>
                <a:endCxn id="651" idx="0"/>
              </p:cNvCxnSpPr>
              <p:nvPr/>
            </p:nvCxnSpPr>
            <p:spPr>
              <a:xfrm flipH="1">
                <a:off x="4372689" y="5295900"/>
                <a:ext cx="580311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Straight Connector 704">
                <a:extLst>
                  <a:ext uri="{FF2B5EF4-FFF2-40B4-BE49-F238E27FC236}">
                    <a16:creationId xmlns:a16="http://schemas.microsoft.com/office/drawing/2014/main" id="{EAF31C45-8FDA-414B-9B4F-04EC714F9452}"/>
                  </a:ext>
                </a:extLst>
              </p:cNvPr>
              <p:cNvCxnSpPr>
                <a:cxnSpLocks/>
                <a:stCxn id="750" idx="4"/>
                <a:endCxn id="634" idx="0"/>
              </p:cNvCxnSpPr>
              <p:nvPr/>
            </p:nvCxnSpPr>
            <p:spPr>
              <a:xfrm flipH="1">
                <a:off x="2814486" y="5295900"/>
                <a:ext cx="2138514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>
                <a:extLst>
                  <a:ext uri="{FF2B5EF4-FFF2-40B4-BE49-F238E27FC236}">
                    <a16:creationId xmlns:a16="http://schemas.microsoft.com/office/drawing/2014/main" id="{F79078E0-986D-DB44-ABCB-BF7289B7BB14}"/>
                  </a:ext>
                </a:extLst>
              </p:cNvPr>
              <p:cNvCxnSpPr>
                <a:cxnSpLocks/>
                <a:stCxn id="750" idx="4"/>
              </p:cNvCxnSpPr>
              <p:nvPr/>
            </p:nvCxnSpPr>
            <p:spPr>
              <a:xfrm flipH="1">
                <a:off x="4759002" y="5295900"/>
                <a:ext cx="193998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E666E150-4F68-FD4D-BF56-FCECCBEEDB88}"/>
                  </a:ext>
                </a:extLst>
              </p:cNvPr>
              <p:cNvCxnSpPr>
                <a:cxnSpLocks/>
                <a:stCxn id="743" idx="4"/>
                <a:endCxn id="625" idx="0"/>
              </p:cNvCxnSpPr>
              <p:nvPr/>
            </p:nvCxnSpPr>
            <p:spPr>
              <a:xfrm flipH="1">
                <a:off x="1989555" y="5295900"/>
                <a:ext cx="258345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Straight Connector 707">
                <a:extLst>
                  <a:ext uri="{FF2B5EF4-FFF2-40B4-BE49-F238E27FC236}">
                    <a16:creationId xmlns:a16="http://schemas.microsoft.com/office/drawing/2014/main" id="{169B2A2A-76D2-A94C-B6AB-7F89165FA6D9}"/>
                  </a:ext>
                </a:extLst>
              </p:cNvPr>
              <p:cNvCxnSpPr>
                <a:cxnSpLocks/>
                <a:stCxn id="743" idx="4"/>
                <a:endCxn id="632" idx="0"/>
              </p:cNvCxnSpPr>
              <p:nvPr/>
            </p:nvCxnSpPr>
            <p:spPr>
              <a:xfrm>
                <a:off x="2247900" y="5295900"/>
                <a:ext cx="383268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Straight Connector 708">
                <a:extLst>
                  <a:ext uri="{FF2B5EF4-FFF2-40B4-BE49-F238E27FC236}">
                    <a16:creationId xmlns:a16="http://schemas.microsoft.com/office/drawing/2014/main" id="{40B7C914-381D-9549-B56F-45EB0E8C8CD0}"/>
                  </a:ext>
                </a:extLst>
              </p:cNvPr>
              <p:cNvCxnSpPr>
                <a:cxnSpLocks/>
                <a:stCxn id="757" idx="4"/>
                <a:endCxn id="610" idx="0"/>
              </p:cNvCxnSpPr>
              <p:nvPr/>
            </p:nvCxnSpPr>
            <p:spPr>
              <a:xfrm flipH="1">
                <a:off x="614670" y="5292080"/>
                <a:ext cx="1004258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>
                <a:extLst>
                  <a:ext uri="{FF2B5EF4-FFF2-40B4-BE49-F238E27FC236}">
                    <a16:creationId xmlns:a16="http://schemas.microsoft.com/office/drawing/2014/main" id="{63CB5DA6-2BA7-6F42-96FF-140DE7AD39CA}"/>
                  </a:ext>
                </a:extLst>
              </p:cNvPr>
              <p:cNvCxnSpPr>
                <a:cxnSpLocks/>
                <a:stCxn id="757" idx="4"/>
                <a:endCxn id="615" idx="0"/>
              </p:cNvCxnSpPr>
              <p:nvPr/>
            </p:nvCxnSpPr>
            <p:spPr>
              <a:xfrm flipH="1">
                <a:off x="1072965" y="5292080"/>
                <a:ext cx="545963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F0E44CC9-BA85-2E4C-B5C5-6E6D0184319C}"/>
                  </a:ext>
                </a:extLst>
              </p:cNvPr>
              <p:cNvCxnSpPr>
                <a:cxnSpLocks/>
                <a:stCxn id="757" idx="4"/>
                <a:endCxn id="619" idx="0"/>
              </p:cNvCxnSpPr>
              <p:nvPr/>
            </p:nvCxnSpPr>
            <p:spPr>
              <a:xfrm flipH="1">
                <a:off x="1439601" y="5292080"/>
                <a:ext cx="179327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7D05F907-6DBB-4940-9DDB-A02148965F5F}"/>
                  </a:ext>
                </a:extLst>
              </p:cNvPr>
              <p:cNvCxnSpPr>
                <a:cxnSpLocks/>
                <a:stCxn id="757" idx="4"/>
                <a:endCxn id="624" idx="0"/>
              </p:cNvCxnSpPr>
              <p:nvPr/>
            </p:nvCxnSpPr>
            <p:spPr>
              <a:xfrm>
                <a:off x="1618928" y="5292080"/>
                <a:ext cx="278968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>
                <a:extLst>
                  <a:ext uri="{FF2B5EF4-FFF2-40B4-BE49-F238E27FC236}">
                    <a16:creationId xmlns:a16="http://schemas.microsoft.com/office/drawing/2014/main" id="{71046B12-FA26-1A4D-AF11-8C205A7AAB47}"/>
                  </a:ext>
                </a:extLst>
              </p:cNvPr>
              <p:cNvCxnSpPr>
                <a:cxnSpLocks/>
                <a:stCxn id="757" idx="4"/>
                <a:endCxn id="639" idx="0"/>
              </p:cNvCxnSpPr>
              <p:nvPr/>
            </p:nvCxnSpPr>
            <p:spPr>
              <a:xfrm>
                <a:off x="1618928" y="5292080"/>
                <a:ext cx="1653853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>
                <a:extLst>
                  <a:ext uri="{FF2B5EF4-FFF2-40B4-BE49-F238E27FC236}">
                    <a16:creationId xmlns:a16="http://schemas.microsoft.com/office/drawing/2014/main" id="{4C661F3A-E73A-FF45-B577-9539CFCF3DB9}"/>
                  </a:ext>
                </a:extLst>
              </p:cNvPr>
              <p:cNvCxnSpPr>
                <a:cxnSpLocks/>
                <a:stCxn id="756" idx="4"/>
                <a:endCxn id="608" idx="0"/>
              </p:cNvCxnSpPr>
              <p:nvPr/>
            </p:nvCxnSpPr>
            <p:spPr>
              <a:xfrm flipH="1">
                <a:off x="431352" y="5292080"/>
                <a:ext cx="539876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BC417DED-C2A4-D14A-BE19-A47E833303E4}"/>
                  </a:ext>
                </a:extLst>
              </p:cNvPr>
              <p:cNvCxnSpPr>
                <a:cxnSpLocks/>
                <a:stCxn id="756" idx="4"/>
                <a:endCxn id="613" idx="1"/>
              </p:cNvCxnSpPr>
              <p:nvPr/>
            </p:nvCxnSpPr>
            <p:spPr>
              <a:xfrm flipH="1">
                <a:off x="866865" y="5292080"/>
                <a:ext cx="104363" cy="5234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Straight Connector 715">
                <a:extLst>
                  <a:ext uri="{FF2B5EF4-FFF2-40B4-BE49-F238E27FC236}">
                    <a16:creationId xmlns:a16="http://schemas.microsoft.com/office/drawing/2014/main" id="{04859440-8D89-4745-866F-9C86DE09765A}"/>
                  </a:ext>
                </a:extLst>
              </p:cNvPr>
              <p:cNvCxnSpPr>
                <a:cxnSpLocks/>
                <a:stCxn id="756" idx="4"/>
                <a:endCxn id="618" idx="0"/>
              </p:cNvCxnSpPr>
              <p:nvPr/>
            </p:nvCxnSpPr>
            <p:spPr>
              <a:xfrm>
                <a:off x="971228" y="5292080"/>
                <a:ext cx="376714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F94A9DD7-FBED-D140-A05A-070436280E9E}"/>
                  </a:ext>
                </a:extLst>
              </p:cNvPr>
              <p:cNvCxnSpPr>
                <a:cxnSpLocks/>
                <a:stCxn id="756" idx="4"/>
                <a:endCxn id="620" idx="0"/>
              </p:cNvCxnSpPr>
              <p:nvPr/>
            </p:nvCxnSpPr>
            <p:spPr>
              <a:xfrm>
                <a:off x="971228" y="5292080"/>
                <a:ext cx="560032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Straight Connector 717">
                <a:extLst>
                  <a:ext uri="{FF2B5EF4-FFF2-40B4-BE49-F238E27FC236}">
                    <a16:creationId xmlns:a16="http://schemas.microsoft.com/office/drawing/2014/main" id="{E92E6300-2529-5D4B-984D-7ACE5F8CB1C3}"/>
                  </a:ext>
                </a:extLst>
              </p:cNvPr>
              <p:cNvCxnSpPr>
                <a:cxnSpLocks/>
                <a:stCxn id="756" idx="4"/>
                <a:endCxn id="623" idx="0"/>
              </p:cNvCxnSpPr>
              <p:nvPr/>
            </p:nvCxnSpPr>
            <p:spPr>
              <a:xfrm>
                <a:off x="971228" y="5292080"/>
                <a:ext cx="835009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DE96FAE6-DE19-0B48-907D-48CAA3C10A86}"/>
                  </a:ext>
                </a:extLst>
              </p:cNvPr>
              <p:cNvCxnSpPr>
                <a:cxnSpLocks/>
                <a:stCxn id="680" idx="4"/>
                <a:endCxn id="611" idx="0"/>
              </p:cNvCxnSpPr>
              <p:nvPr/>
            </p:nvCxnSpPr>
            <p:spPr>
              <a:xfrm flipH="1">
                <a:off x="706329" y="5294996"/>
                <a:ext cx="2862372" cy="5102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C5319248-162D-E84F-A610-9C567658B2BE}"/>
                  </a:ext>
                </a:extLst>
              </p:cNvPr>
              <p:cNvCxnSpPr>
                <a:cxnSpLocks/>
                <a:stCxn id="743" idx="4"/>
                <a:endCxn id="611" idx="7"/>
              </p:cNvCxnSpPr>
              <p:nvPr/>
            </p:nvCxnSpPr>
            <p:spPr>
              <a:xfrm flipH="1">
                <a:off x="729111" y="5295900"/>
                <a:ext cx="1518789" cy="5195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AB36A99C-C0EE-4647-800D-F4C50689D521}"/>
                  </a:ext>
                </a:extLst>
              </p:cNvPr>
              <p:cNvCxnSpPr>
                <a:cxnSpLocks/>
                <a:stCxn id="745" idx="4"/>
                <a:endCxn id="623" idx="0"/>
              </p:cNvCxnSpPr>
              <p:nvPr/>
            </p:nvCxnSpPr>
            <p:spPr>
              <a:xfrm flipH="1">
                <a:off x="1806237" y="5295900"/>
                <a:ext cx="1775163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>
                <a:extLst>
                  <a:ext uri="{FF2B5EF4-FFF2-40B4-BE49-F238E27FC236}">
                    <a16:creationId xmlns:a16="http://schemas.microsoft.com/office/drawing/2014/main" id="{6B57F7DF-6C20-DC43-BDB5-DA474F916A90}"/>
                  </a:ext>
                </a:extLst>
              </p:cNvPr>
              <p:cNvCxnSpPr>
                <a:cxnSpLocks/>
                <a:stCxn id="756" idx="4"/>
                <a:endCxn id="646" idx="7"/>
              </p:cNvCxnSpPr>
              <p:nvPr/>
            </p:nvCxnSpPr>
            <p:spPr>
              <a:xfrm>
                <a:off x="971228" y="5292080"/>
                <a:ext cx="2965948" cy="5234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>
                <a:extLst>
                  <a:ext uri="{FF2B5EF4-FFF2-40B4-BE49-F238E27FC236}">
                    <a16:creationId xmlns:a16="http://schemas.microsoft.com/office/drawing/2014/main" id="{AB5F8624-BBEA-B946-940A-FC2341CC0BF1}"/>
                  </a:ext>
                </a:extLst>
              </p:cNvPr>
              <p:cNvCxnSpPr>
                <a:cxnSpLocks/>
                <a:stCxn id="665" idx="4"/>
                <a:endCxn id="608" idx="1"/>
              </p:cNvCxnSpPr>
              <p:nvPr/>
            </p:nvCxnSpPr>
            <p:spPr>
              <a:xfrm flipH="1">
                <a:off x="408570" y="5288260"/>
                <a:ext cx="1200007" cy="5272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>
                <a:extLst>
                  <a:ext uri="{FF2B5EF4-FFF2-40B4-BE49-F238E27FC236}">
                    <a16:creationId xmlns:a16="http://schemas.microsoft.com/office/drawing/2014/main" id="{FA24F74F-0E8A-264D-B164-705E9E0F8407}"/>
                  </a:ext>
                </a:extLst>
              </p:cNvPr>
              <p:cNvCxnSpPr>
                <a:cxnSpLocks/>
                <a:stCxn id="756" idx="4"/>
                <a:endCxn id="609" idx="7"/>
              </p:cNvCxnSpPr>
              <p:nvPr/>
            </p:nvCxnSpPr>
            <p:spPr>
              <a:xfrm flipH="1">
                <a:off x="545793" y="5292080"/>
                <a:ext cx="425435" cy="5234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>
                <a:extLst>
                  <a:ext uri="{FF2B5EF4-FFF2-40B4-BE49-F238E27FC236}">
                    <a16:creationId xmlns:a16="http://schemas.microsoft.com/office/drawing/2014/main" id="{C47CD06B-4AE3-B04D-A1EE-0C462B2FC162}"/>
                  </a:ext>
                </a:extLst>
              </p:cNvPr>
              <p:cNvCxnSpPr>
                <a:cxnSpLocks/>
                <a:stCxn id="746" idx="4"/>
                <a:endCxn id="614" idx="0"/>
              </p:cNvCxnSpPr>
              <p:nvPr/>
            </p:nvCxnSpPr>
            <p:spPr>
              <a:xfrm flipH="1">
                <a:off x="981306" y="5295900"/>
                <a:ext cx="1914294" cy="509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>
                <a:extLst>
                  <a:ext uri="{FF2B5EF4-FFF2-40B4-BE49-F238E27FC236}">
                    <a16:creationId xmlns:a16="http://schemas.microsoft.com/office/drawing/2014/main" id="{F07AB327-7315-CF42-AAD3-CA14B0AC7E37}"/>
                  </a:ext>
                </a:extLst>
              </p:cNvPr>
              <p:cNvCxnSpPr>
                <a:cxnSpLocks/>
                <a:stCxn id="757" idx="4"/>
                <a:endCxn id="651" idx="0"/>
              </p:cNvCxnSpPr>
              <p:nvPr/>
            </p:nvCxnSpPr>
            <p:spPr>
              <a:xfrm>
                <a:off x="1618928" y="5292080"/>
                <a:ext cx="2753761" cy="51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0" name="Group 759">
            <a:extLst>
              <a:ext uri="{FF2B5EF4-FFF2-40B4-BE49-F238E27FC236}">
                <a16:creationId xmlns:a16="http://schemas.microsoft.com/office/drawing/2014/main" id="{1B8C3177-EF4F-624E-A328-60165AFCE627}"/>
              </a:ext>
            </a:extLst>
          </p:cNvPr>
          <p:cNvGrpSpPr/>
          <p:nvPr/>
        </p:nvGrpSpPr>
        <p:grpSpPr>
          <a:xfrm>
            <a:off x="5548515" y="6326638"/>
            <a:ext cx="3160484" cy="220760"/>
            <a:chOff x="2207362" y="5974586"/>
            <a:chExt cx="3160484" cy="220760"/>
          </a:xfrm>
        </p:grpSpPr>
        <p:pic>
          <p:nvPicPr>
            <p:cNvPr id="761" name="Picture 760">
              <a:extLst>
                <a:ext uri="{FF2B5EF4-FFF2-40B4-BE49-F238E27FC236}">
                  <a16:creationId xmlns:a16="http://schemas.microsoft.com/office/drawing/2014/main" id="{1BE0A80C-2B97-C24F-AE8B-D747864F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011" y="5977071"/>
              <a:ext cx="198835" cy="218275"/>
            </a:xfrm>
            <a:prstGeom prst="rect">
              <a:avLst/>
            </a:prstGeom>
          </p:spPr>
        </p:pic>
        <p:pic>
          <p:nvPicPr>
            <p:cNvPr id="762" name="Picture 761">
              <a:extLst>
                <a:ext uri="{FF2B5EF4-FFF2-40B4-BE49-F238E27FC236}">
                  <a16:creationId xmlns:a16="http://schemas.microsoft.com/office/drawing/2014/main" id="{5E6CA13F-9FBC-0745-B848-DF75211C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981" y="5974586"/>
              <a:ext cx="198835" cy="218275"/>
            </a:xfrm>
            <a:prstGeom prst="rect">
              <a:avLst/>
            </a:prstGeom>
          </p:spPr>
        </p:pic>
        <p:pic>
          <p:nvPicPr>
            <p:cNvPr id="763" name="Picture 762">
              <a:extLst>
                <a:ext uri="{FF2B5EF4-FFF2-40B4-BE49-F238E27FC236}">
                  <a16:creationId xmlns:a16="http://schemas.microsoft.com/office/drawing/2014/main" id="{0280E939-85C8-664F-97E7-75EF9DCF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551" y="5977071"/>
              <a:ext cx="198835" cy="218275"/>
            </a:xfrm>
            <a:prstGeom prst="rect">
              <a:avLst/>
            </a:prstGeom>
          </p:spPr>
        </p:pic>
        <p:pic>
          <p:nvPicPr>
            <p:cNvPr id="764" name="Picture 763">
              <a:extLst>
                <a:ext uri="{FF2B5EF4-FFF2-40B4-BE49-F238E27FC236}">
                  <a16:creationId xmlns:a16="http://schemas.microsoft.com/office/drawing/2014/main" id="{AE32C3A3-AC5D-AB45-B5BE-AB92277BA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916" y="5977071"/>
              <a:ext cx="198835" cy="218275"/>
            </a:xfrm>
            <a:prstGeom prst="rect">
              <a:avLst/>
            </a:prstGeom>
          </p:spPr>
        </p:pic>
        <p:pic>
          <p:nvPicPr>
            <p:cNvPr id="765" name="Picture 764">
              <a:extLst>
                <a:ext uri="{FF2B5EF4-FFF2-40B4-BE49-F238E27FC236}">
                  <a16:creationId xmlns:a16="http://schemas.microsoft.com/office/drawing/2014/main" id="{924568B3-DB02-9D4E-B3AC-55DAFE221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203" y="5977071"/>
              <a:ext cx="198835" cy="218275"/>
            </a:xfrm>
            <a:prstGeom prst="rect">
              <a:avLst/>
            </a:prstGeom>
          </p:spPr>
        </p:pic>
        <p:pic>
          <p:nvPicPr>
            <p:cNvPr id="766" name="Picture 765">
              <a:extLst>
                <a:ext uri="{FF2B5EF4-FFF2-40B4-BE49-F238E27FC236}">
                  <a16:creationId xmlns:a16="http://schemas.microsoft.com/office/drawing/2014/main" id="{B4A6ECCF-0556-614C-9EE3-36614D76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0113" y="5977071"/>
              <a:ext cx="198835" cy="218275"/>
            </a:xfrm>
            <a:prstGeom prst="rect">
              <a:avLst/>
            </a:prstGeom>
          </p:spPr>
        </p:pic>
        <p:pic>
          <p:nvPicPr>
            <p:cNvPr id="767" name="Picture 766">
              <a:extLst>
                <a:ext uri="{FF2B5EF4-FFF2-40B4-BE49-F238E27FC236}">
                  <a16:creationId xmlns:a16="http://schemas.microsoft.com/office/drawing/2014/main" id="{AD02CC01-D1CF-FB4F-920C-92B150CB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426" y="5977071"/>
              <a:ext cx="198835" cy="218275"/>
            </a:xfrm>
            <a:prstGeom prst="rect">
              <a:avLst/>
            </a:prstGeom>
          </p:spPr>
        </p:pic>
        <p:pic>
          <p:nvPicPr>
            <p:cNvPr id="768" name="Picture 767">
              <a:extLst>
                <a:ext uri="{FF2B5EF4-FFF2-40B4-BE49-F238E27FC236}">
                  <a16:creationId xmlns:a16="http://schemas.microsoft.com/office/drawing/2014/main" id="{DFB83DD9-6EBD-EA4E-9308-5FF7BE595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336" y="5977071"/>
              <a:ext cx="198835" cy="218275"/>
            </a:xfrm>
            <a:prstGeom prst="rect">
              <a:avLst/>
            </a:prstGeom>
          </p:spPr>
        </p:pic>
        <p:pic>
          <p:nvPicPr>
            <p:cNvPr id="769" name="Picture 768">
              <a:extLst>
                <a:ext uri="{FF2B5EF4-FFF2-40B4-BE49-F238E27FC236}">
                  <a16:creationId xmlns:a16="http://schemas.microsoft.com/office/drawing/2014/main" id="{B4E98882-0853-2243-92FC-FB7D5FDF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775" y="5977071"/>
              <a:ext cx="198835" cy="218275"/>
            </a:xfrm>
            <a:prstGeom prst="rect">
              <a:avLst/>
            </a:prstGeom>
          </p:spPr>
        </p:pic>
        <p:pic>
          <p:nvPicPr>
            <p:cNvPr id="770" name="Picture 769">
              <a:extLst>
                <a:ext uri="{FF2B5EF4-FFF2-40B4-BE49-F238E27FC236}">
                  <a16:creationId xmlns:a16="http://schemas.microsoft.com/office/drawing/2014/main" id="{217E52EF-1BD7-CE46-A85A-BB260B781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362" y="5977071"/>
              <a:ext cx="198835" cy="218275"/>
            </a:xfrm>
            <a:prstGeom prst="rect">
              <a:avLst/>
            </a:prstGeom>
          </p:spPr>
        </p:pic>
      </p:grpSp>
      <p:sp>
        <p:nvSpPr>
          <p:cNvPr id="771" name="Freeform 66">
            <a:extLst>
              <a:ext uri="{FF2B5EF4-FFF2-40B4-BE49-F238E27FC236}">
                <a16:creationId xmlns:a16="http://schemas.microsoft.com/office/drawing/2014/main" id="{54A23A56-8C55-E943-87DC-3B7A757FD965}"/>
              </a:ext>
            </a:extLst>
          </p:cNvPr>
          <p:cNvSpPr/>
          <p:nvPr/>
        </p:nvSpPr>
        <p:spPr>
          <a:xfrm>
            <a:off x="3597890" y="3183672"/>
            <a:ext cx="2397056" cy="3097329"/>
          </a:xfrm>
          <a:custGeom>
            <a:avLst/>
            <a:gdLst>
              <a:gd name="connsiteX0" fmla="*/ 806271 w 806271"/>
              <a:gd name="connsiteY0" fmla="*/ 0 h 1332537"/>
              <a:gd name="connsiteX1" fmla="*/ 496782 w 806271"/>
              <a:gd name="connsiteY1" fmla="*/ 225083 h 1332537"/>
              <a:gd name="connsiteX2" fmla="*/ 440511 w 806271"/>
              <a:gd name="connsiteY2" fmla="*/ 562707 h 1332537"/>
              <a:gd name="connsiteX3" fmla="*/ 187293 w 806271"/>
              <a:gd name="connsiteY3" fmla="*/ 759655 h 1332537"/>
              <a:gd name="connsiteX4" fmla="*/ 187293 w 806271"/>
              <a:gd name="connsiteY4" fmla="*/ 1055077 h 1332537"/>
              <a:gd name="connsiteX5" fmla="*/ 18480 w 806271"/>
              <a:gd name="connsiteY5" fmla="*/ 1308295 h 1332537"/>
              <a:gd name="connsiteX6" fmla="*/ 4413 w 806271"/>
              <a:gd name="connsiteY6" fmla="*/ 1322363 h 1332537"/>
              <a:gd name="connsiteX0" fmla="*/ 1094885 w 1094885"/>
              <a:gd name="connsiteY0" fmla="*/ 0 h 1476314"/>
              <a:gd name="connsiteX1" fmla="*/ 496782 w 1094885"/>
              <a:gd name="connsiteY1" fmla="*/ 368860 h 1476314"/>
              <a:gd name="connsiteX2" fmla="*/ 440511 w 1094885"/>
              <a:gd name="connsiteY2" fmla="*/ 706484 h 1476314"/>
              <a:gd name="connsiteX3" fmla="*/ 187293 w 1094885"/>
              <a:gd name="connsiteY3" fmla="*/ 903432 h 1476314"/>
              <a:gd name="connsiteX4" fmla="*/ 187293 w 1094885"/>
              <a:gd name="connsiteY4" fmla="*/ 1198854 h 1476314"/>
              <a:gd name="connsiteX5" fmla="*/ 18480 w 1094885"/>
              <a:gd name="connsiteY5" fmla="*/ 1452072 h 1476314"/>
              <a:gd name="connsiteX6" fmla="*/ 4413 w 1094885"/>
              <a:gd name="connsiteY6" fmla="*/ 1466140 h 1476314"/>
              <a:gd name="connsiteX0" fmla="*/ 1131729 w 1131729"/>
              <a:gd name="connsiteY0" fmla="*/ 0 h 1428388"/>
              <a:gd name="connsiteX1" fmla="*/ 496782 w 1131729"/>
              <a:gd name="connsiteY1" fmla="*/ 320934 h 1428388"/>
              <a:gd name="connsiteX2" fmla="*/ 440511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131729 w 1131729"/>
              <a:gd name="connsiteY0" fmla="*/ 0 h 1428388"/>
              <a:gd name="connsiteX1" fmla="*/ 631878 w 1131729"/>
              <a:gd name="connsiteY1" fmla="*/ 88153 h 1428388"/>
              <a:gd name="connsiteX2" fmla="*/ 440511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131729 w 1131729"/>
              <a:gd name="connsiteY0" fmla="*/ 0 h 1428388"/>
              <a:gd name="connsiteX1" fmla="*/ 631878 w 1131729"/>
              <a:gd name="connsiteY1" fmla="*/ 88153 h 1428388"/>
              <a:gd name="connsiteX2" fmla="*/ 483496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131729 w 1131729"/>
              <a:gd name="connsiteY0" fmla="*/ 0 h 1428388"/>
              <a:gd name="connsiteX1" fmla="*/ 631878 w 1131729"/>
              <a:gd name="connsiteY1" fmla="*/ 88153 h 1428388"/>
              <a:gd name="connsiteX2" fmla="*/ 483496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391664 w 1336100"/>
              <a:gd name="connsiteY3" fmla="*/ 855506 h 1924856"/>
              <a:gd name="connsiteX4" fmla="*/ 391664 w 1336100"/>
              <a:gd name="connsiteY4" fmla="*/ 1150928 h 1924856"/>
              <a:gd name="connsiteX5" fmla="*/ 222851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391664 w 1336100"/>
              <a:gd name="connsiteY3" fmla="*/ 855506 h 1924856"/>
              <a:gd name="connsiteX4" fmla="*/ 391664 w 1336100"/>
              <a:gd name="connsiteY4" fmla="*/ 1150928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391664 w 1336100"/>
              <a:gd name="connsiteY3" fmla="*/ 855506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687867 w 1336100"/>
              <a:gd name="connsiteY2" fmla="*/ 658558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718571 w 1336100"/>
              <a:gd name="connsiteY2" fmla="*/ 692791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718571 w 1336100"/>
              <a:gd name="connsiteY2" fmla="*/ 692791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93151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718571 w 1336100"/>
              <a:gd name="connsiteY2" fmla="*/ 692791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112318 w 1336100"/>
              <a:gd name="connsiteY5" fmla="*/ 1493151 h 1924856"/>
              <a:gd name="connsiteX6" fmla="*/ 0 w 1336100"/>
              <a:gd name="connsiteY6" fmla="*/ 1924856 h 19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6100" h="1924856">
                <a:moveTo>
                  <a:pt x="1336100" y="0"/>
                </a:moveTo>
                <a:cubicBezTo>
                  <a:pt x="1211835" y="65649"/>
                  <a:pt x="957593" y="123311"/>
                  <a:pt x="854671" y="238776"/>
                </a:cubicBezTo>
                <a:cubicBezTo>
                  <a:pt x="751750" y="354241"/>
                  <a:pt x="777317" y="594567"/>
                  <a:pt x="718571" y="692791"/>
                </a:cubicBezTo>
                <a:cubicBezTo>
                  <a:pt x="659825" y="791015"/>
                  <a:pt x="545424" y="736930"/>
                  <a:pt x="502197" y="828120"/>
                </a:cubicBezTo>
                <a:cubicBezTo>
                  <a:pt x="458970" y="919310"/>
                  <a:pt x="524191" y="1129094"/>
                  <a:pt x="459211" y="1239932"/>
                </a:cubicBezTo>
                <a:cubicBezTo>
                  <a:pt x="394231" y="1350770"/>
                  <a:pt x="142798" y="1448603"/>
                  <a:pt x="112318" y="1493151"/>
                </a:cubicBezTo>
                <a:cubicBezTo>
                  <a:pt x="81838" y="1537699"/>
                  <a:pt x="0" y="1924856"/>
                  <a:pt x="0" y="1924856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72" name="Freeform 67">
            <a:extLst>
              <a:ext uri="{FF2B5EF4-FFF2-40B4-BE49-F238E27FC236}">
                <a16:creationId xmlns:a16="http://schemas.microsoft.com/office/drawing/2014/main" id="{4E69A3C9-8BC3-2B49-8E8B-395FDCC2ADEB}"/>
              </a:ext>
            </a:extLst>
          </p:cNvPr>
          <p:cNvSpPr/>
          <p:nvPr/>
        </p:nvSpPr>
        <p:spPr>
          <a:xfrm flipH="1">
            <a:off x="6750414" y="3158807"/>
            <a:ext cx="2107414" cy="3162826"/>
          </a:xfrm>
          <a:custGeom>
            <a:avLst/>
            <a:gdLst>
              <a:gd name="connsiteX0" fmla="*/ 806271 w 806271"/>
              <a:gd name="connsiteY0" fmla="*/ 0 h 1332537"/>
              <a:gd name="connsiteX1" fmla="*/ 496782 w 806271"/>
              <a:gd name="connsiteY1" fmla="*/ 225083 h 1332537"/>
              <a:gd name="connsiteX2" fmla="*/ 440511 w 806271"/>
              <a:gd name="connsiteY2" fmla="*/ 562707 h 1332537"/>
              <a:gd name="connsiteX3" fmla="*/ 187293 w 806271"/>
              <a:gd name="connsiteY3" fmla="*/ 759655 h 1332537"/>
              <a:gd name="connsiteX4" fmla="*/ 187293 w 806271"/>
              <a:gd name="connsiteY4" fmla="*/ 1055077 h 1332537"/>
              <a:gd name="connsiteX5" fmla="*/ 18480 w 806271"/>
              <a:gd name="connsiteY5" fmla="*/ 1308295 h 1332537"/>
              <a:gd name="connsiteX6" fmla="*/ 4413 w 806271"/>
              <a:gd name="connsiteY6" fmla="*/ 1322363 h 1332537"/>
              <a:gd name="connsiteX0" fmla="*/ 1199276 w 1199276"/>
              <a:gd name="connsiteY0" fmla="*/ 0 h 1887104"/>
              <a:gd name="connsiteX1" fmla="*/ 496782 w 1199276"/>
              <a:gd name="connsiteY1" fmla="*/ 779650 h 1887104"/>
              <a:gd name="connsiteX2" fmla="*/ 440511 w 1199276"/>
              <a:gd name="connsiteY2" fmla="*/ 1117274 h 1887104"/>
              <a:gd name="connsiteX3" fmla="*/ 187293 w 1199276"/>
              <a:gd name="connsiteY3" fmla="*/ 1314222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440511 w 1199276"/>
              <a:gd name="connsiteY2" fmla="*/ 1117274 h 1887104"/>
              <a:gd name="connsiteX3" fmla="*/ 187293 w 1199276"/>
              <a:gd name="connsiteY3" fmla="*/ 1314222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187293 w 1199276"/>
              <a:gd name="connsiteY3" fmla="*/ 1314222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242560 w 1199276"/>
              <a:gd name="connsiteY3" fmla="*/ 1204678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242560 w 1199276"/>
              <a:gd name="connsiteY3" fmla="*/ 1204678 h 1887104"/>
              <a:gd name="connsiteX4" fmla="*/ 340811 w 1199276"/>
              <a:gd name="connsiteY4" fmla="*/ 1370016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303967 w 1199276"/>
              <a:gd name="connsiteY3" fmla="*/ 1054055 h 1887104"/>
              <a:gd name="connsiteX4" fmla="*/ 340811 w 1199276"/>
              <a:gd name="connsiteY4" fmla="*/ 1370016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303967 w 1199276"/>
              <a:gd name="connsiteY3" fmla="*/ 1054055 h 1887104"/>
              <a:gd name="connsiteX4" fmla="*/ 340811 w 1199276"/>
              <a:gd name="connsiteY4" fmla="*/ 1370016 h 1887104"/>
              <a:gd name="connsiteX5" fmla="*/ 66058 w 1199276"/>
              <a:gd name="connsiteY5" fmla="*/ 1569629 h 1887104"/>
              <a:gd name="connsiteX6" fmla="*/ 18480 w 1199276"/>
              <a:gd name="connsiteY6" fmla="*/ 1862862 h 1887104"/>
              <a:gd name="connsiteX7" fmla="*/ 4413 w 1199276"/>
              <a:gd name="connsiteY7" fmla="*/ 1876930 h 1887104"/>
              <a:gd name="connsiteX0" fmla="*/ 1189496 w 1189496"/>
              <a:gd name="connsiteY0" fmla="*/ 0 h 2013860"/>
              <a:gd name="connsiteX1" fmla="*/ 757194 w 1189496"/>
              <a:gd name="connsiteY1" fmla="*/ 259315 h 2013860"/>
              <a:gd name="connsiteX2" fmla="*/ 627234 w 1189496"/>
              <a:gd name="connsiteY2" fmla="*/ 877646 h 2013860"/>
              <a:gd name="connsiteX3" fmla="*/ 294187 w 1189496"/>
              <a:gd name="connsiteY3" fmla="*/ 1054055 h 2013860"/>
              <a:gd name="connsiteX4" fmla="*/ 331031 w 1189496"/>
              <a:gd name="connsiteY4" fmla="*/ 1370016 h 2013860"/>
              <a:gd name="connsiteX5" fmla="*/ 56278 w 1189496"/>
              <a:gd name="connsiteY5" fmla="*/ 1569629 h 2013860"/>
              <a:gd name="connsiteX6" fmla="*/ 8700 w 1189496"/>
              <a:gd name="connsiteY6" fmla="*/ 1862862 h 2013860"/>
              <a:gd name="connsiteX7" fmla="*/ 37618 w 1189496"/>
              <a:gd name="connsiteY7" fmla="*/ 2013860 h 2013860"/>
              <a:gd name="connsiteX0" fmla="*/ 1618573 w 1618573"/>
              <a:gd name="connsiteY0" fmla="*/ 0 h 1870671"/>
              <a:gd name="connsiteX1" fmla="*/ 1186271 w 1618573"/>
              <a:gd name="connsiteY1" fmla="*/ 259315 h 1870671"/>
              <a:gd name="connsiteX2" fmla="*/ 1056311 w 1618573"/>
              <a:gd name="connsiteY2" fmla="*/ 877646 h 1870671"/>
              <a:gd name="connsiteX3" fmla="*/ 723264 w 1618573"/>
              <a:gd name="connsiteY3" fmla="*/ 1054055 h 1870671"/>
              <a:gd name="connsiteX4" fmla="*/ 760108 w 1618573"/>
              <a:gd name="connsiteY4" fmla="*/ 1370016 h 1870671"/>
              <a:gd name="connsiteX5" fmla="*/ 485355 w 1618573"/>
              <a:gd name="connsiteY5" fmla="*/ 1569629 h 1870671"/>
              <a:gd name="connsiteX6" fmla="*/ 437777 w 1618573"/>
              <a:gd name="connsiteY6" fmla="*/ 1862862 h 1870671"/>
              <a:gd name="connsiteX7" fmla="*/ 0 w 1618573"/>
              <a:gd name="connsiteY7" fmla="*/ 1746846 h 1870671"/>
              <a:gd name="connsiteX0" fmla="*/ 1180796 w 1180796"/>
              <a:gd name="connsiteY0" fmla="*/ 0 h 1862862"/>
              <a:gd name="connsiteX1" fmla="*/ 748494 w 1180796"/>
              <a:gd name="connsiteY1" fmla="*/ 259315 h 1862862"/>
              <a:gd name="connsiteX2" fmla="*/ 618534 w 1180796"/>
              <a:gd name="connsiteY2" fmla="*/ 877646 h 1862862"/>
              <a:gd name="connsiteX3" fmla="*/ 285487 w 1180796"/>
              <a:gd name="connsiteY3" fmla="*/ 1054055 h 1862862"/>
              <a:gd name="connsiteX4" fmla="*/ 322331 w 1180796"/>
              <a:gd name="connsiteY4" fmla="*/ 1370016 h 1862862"/>
              <a:gd name="connsiteX5" fmla="*/ 47578 w 1180796"/>
              <a:gd name="connsiteY5" fmla="*/ 1569629 h 1862862"/>
              <a:gd name="connsiteX6" fmla="*/ 0 w 1180796"/>
              <a:gd name="connsiteY6" fmla="*/ 1862862 h 1862862"/>
              <a:gd name="connsiteX0" fmla="*/ 1174656 w 1174656"/>
              <a:gd name="connsiteY0" fmla="*/ 0 h 1965560"/>
              <a:gd name="connsiteX1" fmla="*/ 742354 w 1174656"/>
              <a:gd name="connsiteY1" fmla="*/ 259315 h 1965560"/>
              <a:gd name="connsiteX2" fmla="*/ 612394 w 1174656"/>
              <a:gd name="connsiteY2" fmla="*/ 877646 h 1965560"/>
              <a:gd name="connsiteX3" fmla="*/ 279347 w 1174656"/>
              <a:gd name="connsiteY3" fmla="*/ 1054055 h 1965560"/>
              <a:gd name="connsiteX4" fmla="*/ 316191 w 1174656"/>
              <a:gd name="connsiteY4" fmla="*/ 1370016 h 1965560"/>
              <a:gd name="connsiteX5" fmla="*/ 41438 w 1174656"/>
              <a:gd name="connsiteY5" fmla="*/ 1569629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742354 w 1174656"/>
              <a:gd name="connsiteY1" fmla="*/ 259315 h 1965560"/>
              <a:gd name="connsiteX2" fmla="*/ 612394 w 1174656"/>
              <a:gd name="connsiteY2" fmla="*/ 877646 h 1965560"/>
              <a:gd name="connsiteX3" fmla="*/ 279347 w 1174656"/>
              <a:gd name="connsiteY3" fmla="*/ 1054055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742354 w 1174656"/>
              <a:gd name="connsiteY1" fmla="*/ 259315 h 1965560"/>
              <a:gd name="connsiteX2" fmla="*/ 612394 w 1174656"/>
              <a:gd name="connsiteY2" fmla="*/ 877646 h 1965560"/>
              <a:gd name="connsiteX3" fmla="*/ 340754 w 1174656"/>
              <a:gd name="connsiteY3" fmla="*/ 1047209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12394 w 1174656"/>
              <a:gd name="connsiteY2" fmla="*/ 877646 h 1965560"/>
              <a:gd name="connsiteX3" fmla="*/ 340754 w 1174656"/>
              <a:gd name="connsiteY3" fmla="*/ 1047209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40754 w 1174656"/>
              <a:gd name="connsiteY3" fmla="*/ 1047209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77598 w 1174656"/>
              <a:gd name="connsiteY3" fmla="*/ 999283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77598 w 1174656"/>
              <a:gd name="connsiteY3" fmla="*/ 999283 h 1965560"/>
              <a:gd name="connsiteX4" fmla="*/ 377598 w 1174656"/>
              <a:gd name="connsiteY4" fmla="*/ 1335784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77598 w 1174656"/>
              <a:gd name="connsiteY3" fmla="*/ 999283 h 1965560"/>
              <a:gd name="connsiteX4" fmla="*/ 359176 w 1174656"/>
              <a:gd name="connsiteY4" fmla="*/ 1315245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4656" h="1965560">
                <a:moveTo>
                  <a:pt x="1174656" y="0"/>
                </a:moveTo>
                <a:cubicBezTo>
                  <a:pt x="1050391" y="65649"/>
                  <a:pt x="773633" y="232855"/>
                  <a:pt x="687087" y="368860"/>
                </a:cubicBezTo>
                <a:cubicBezTo>
                  <a:pt x="600541" y="504865"/>
                  <a:pt x="706961" y="710958"/>
                  <a:pt x="655379" y="816028"/>
                </a:cubicBezTo>
                <a:cubicBezTo>
                  <a:pt x="603798" y="921099"/>
                  <a:pt x="426965" y="916080"/>
                  <a:pt x="377598" y="999283"/>
                </a:cubicBezTo>
                <a:cubicBezTo>
                  <a:pt x="328231" y="1082486"/>
                  <a:pt x="410085" y="1217905"/>
                  <a:pt x="359176" y="1315245"/>
                </a:cubicBezTo>
                <a:cubicBezTo>
                  <a:pt x="308267" y="1412585"/>
                  <a:pt x="125864" y="1501181"/>
                  <a:pt x="72142" y="1583322"/>
                </a:cubicBezTo>
                <a:cubicBezTo>
                  <a:pt x="18420" y="1665463"/>
                  <a:pt x="31767" y="1923472"/>
                  <a:pt x="0" y="1965560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3" name="TextBox 772">
                <a:extLst>
                  <a:ext uri="{FF2B5EF4-FFF2-40B4-BE49-F238E27FC236}">
                    <a16:creationId xmlns:a16="http://schemas.microsoft.com/office/drawing/2014/main" id="{01357286-4F30-4B43-9586-1A78136BBB59}"/>
                  </a:ext>
                </a:extLst>
              </p:cNvPr>
              <p:cNvSpPr txBox="1"/>
              <p:nvPr/>
            </p:nvSpPr>
            <p:spPr>
              <a:xfrm>
                <a:off x="6156657" y="3026401"/>
                <a:ext cx="432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3" name="TextBox 772">
                <a:extLst>
                  <a:ext uri="{FF2B5EF4-FFF2-40B4-BE49-F238E27FC236}">
                    <a16:creationId xmlns:a16="http://schemas.microsoft.com/office/drawing/2014/main" id="{01357286-4F30-4B43-9586-1A78136BB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657" y="3026401"/>
                <a:ext cx="432047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4" name="TextBox 773">
                <a:extLst>
                  <a:ext uri="{FF2B5EF4-FFF2-40B4-BE49-F238E27FC236}">
                    <a16:creationId xmlns:a16="http://schemas.microsoft.com/office/drawing/2014/main" id="{BCE902D2-B8E9-9347-B3D7-214EEB62B3AF}"/>
                  </a:ext>
                </a:extLst>
              </p:cNvPr>
              <p:cNvSpPr txBox="1"/>
              <p:nvPr/>
            </p:nvSpPr>
            <p:spPr>
              <a:xfrm>
                <a:off x="6749923" y="2845645"/>
                <a:ext cx="432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74" name="TextBox 773">
                <a:extLst>
                  <a:ext uri="{FF2B5EF4-FFF2-40B4-BE49-F238E27FC236}">
                    <a16:creationId xmlns:a16="http://schemas.microsoft.com/office/drawing/2014/main" id="{BCE902D2-B8E9-9347-B3D7-214EEB62B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923" y="2845645"/>
                <a:ext cx="432047" cy="369332"/>
              </a:xfrm>
              <a:prstGeom prst="rect">
                <a:avLst/>
              </a:prstGeom>
              <a:blipFill>
                <a:blip r:embed="rId6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5" name="TextBox 774">
                <a:extLst>
                  <a:ext uri="{FF2B5EF4-FFF2-40B4-BE49-F238E27FC236}">
                    <a16:creationId xmlns:a16="http://schemas.microsoft.com/office/drawing/2014/main" id="{8D6D9E4D-3D45-A840-BDED-AC2F7DD7172A}"/>
                  </a:ext>
                </a:extLst>
              </p:cNvPr>
              <p:cNvSpPr txBox="1"/>
              <p:nvPr/>
            </p:nvSpPr>
            <p:spPr>
              <a:xfrm>
                <a:off x="5620244" y="2828592"/>
                <a:ext cx="432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75" name="TextBox 774">
                <a:extLst>
                  <a:ext uri="{FF2B5EF4-FFF2-40B4-BE49-F238E27FC236}">
                    <a16:creationId xmlns:a16="http://schemas.microsoft.com/office/drawing/2014/main" id="{8D6D9E4D-3D45-A840-BDED-AC2F7DD71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244" y="2828592"/>
                <a:ext cx="432047" cy="369332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6" name="Oval 775">
            <a:extLst>
              <a:ext uri="{FF2B5EF4-FFF2-40B4-BE49-F238E27FC236}">
                <a16:creationId xmlns:a16="http://schemas.microsoft.com/office/drawing/2014/main" id="{0E5196F9-085C-5942-8CAF-782A0AC0C3F8}"/>
              </a:ext>
            </a:extLst>
          </p:cNvPr>
          <p:cNvSpPr/>
          <p:nvPr/>
        </p:nvSpPr>
        <p:spPr>
          <a:xfrm>
            <a:off x="6257017" y="6227640"/>
            <a:ext cx="423933" cy="42304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TextBox 776">
            <a:extLst>
              <a:ext uri="{FF2B5EF4-FFF2-40B4-BE49-F238E27FC236}">
                <a16:creationId xmlns:a16="http://schemas.microsoft.com/office/drawing/2014/main" id="{1588AB70-7BCC-EB4C-A748-E30055993516}"/>
              </a:ext>
            </a:extLst>
          </p:cNvPr>
          <p:cNvSpPr txBox="1"/>
          <p:nvPr/>
        </p:nvSpPr>
        <p:spPr>
          <a:xfrm>
            <a:off x="5241027" y="6547398"/>
            <a:ext cx="25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Isolated honest parties</a:t>
            </a:r>
          </a:p>
        </p:txBody>
      </p:sp>
      <p:sp>
        <p:nvSpPr>
          <p:cNvPr id="778" name="Freeform 68">
            <a:extLst>
              <a:ext uri="{FF2B5EF4-FFF2-40B4-BE49-F238E27FC236}">
                <a16:creationId xmlns:a16="http://schemas.microsoft.com/office/drawing/2014/main" id="{3C10D258-8CF7-D843-9D59-11946490153A}"/>
              </a:ext>
            </a:extLst>
          </p:cNvPr>
          <p:cNvSpPr/>
          <p:nvPr/>
        </p:nvSpPr>
        <p:spPr>
          <a:xfrm>
            <a:off x="3361307" y="3092182"/>
            <a:ext cx="2212423" cy="3132828"/>
          </a:xfrm>
          <a:custGeom>
            <a:avLst/>
            <a:gdLst>
              <a:gd name="connsiteX0" fmla="*/ 806271 w 806271"/>
              <a:gd name="connsiteY0" fmla="*/ 0 h 1332537"/>
              <a:gd name="connsiteX1" fmla="*/ 496782 w 806271"/>
              <a:gd name="connsiteY1" fmla="*/ 225083 h 1332537"/>
              <a:gd name="connsiteX2" fmla="*/ 440511 w 806271"/>
              <a:gd name="connsiteY2" fmla="*/ 562707 h 1332537"/>
              <a:gd name="connsiteX3" fmla="*/ 187293 w 806271"/>
              <a:gd name="connsiteY3" fmla="*/ 759655 h 1332537"/>
              <a:gd name="connsiteX4" fmla="*/ 187293 w 806271"/>
              <a:gd name="connsiteY4" fmla="*/ 1055077 h 1332537"/>
              <a:gd name="connsiteX5" fmla="*/ 18480 w 806271"/>
              <a:gd name="connsiteY5" fmla="*/ 1308295 h 1332537"/>
              <a:gd name="connsiteX6" fmla="*/ 4413 w 806271"/>
              <a:gd name="connsiteY6" fmla="*/ 1322363 h 1332537"/>
              <a:gd name="connsiteX0" fmla="*/ 1303669 w 1303669"/>
              <a:gd name="connsiteY0" fmla="*/ 0 h 1893951"/>
              <a:gd name="connsiteX1" fmla="*/ 496782 w 1303669"/>
              <a:gd name="connsiteY1" fmla="*/ 786497 h 1893951"/>
              <a:gd name="connsiteX2" fmla="*/ 440511 w 1303669"/>
              <a:gd name="connsiteY2" fmla="*/ 1124121 h 1893951"/>
              <a:gd name="connsiteX3" fmla="*/ 187293 w 1303669"/>
              <a:gd name="connsiteY3" fmla="*/ 1321069 h 1893951"/>
              <a:gd name="connsiteX4" fmla="*/ 187293 w 1303669"/>
              <a:gd name="connsiteY4" fmla="*/ 1616491 h 1893951"/>
              <a:gd name="connsiteX5" fmla="*/ 18480 w 1303669"/>
              <a:gd name="connsiteY5" fmla="*/ 1869709 h 1893951"/>
              <a:gd name="connsiteX6" fmla="*/ 4413 w 1303669"/>
              <a:gd name="connsiteY6" fmla="*/ 1883777 h 1893951"/>
              <a:gd name="connsiteX0" fmla="*/ 1303669 w 1303669"/>
              <a:gd name="connsiteY0" fmla="*/ 0 h 1893951"/>
              <a:gd name="connsiteX1" fmla="*/ 975758 w 1303669"/>
              <a:gd name="connsiteY1" fmla="*/ 225084 h 1893951"/>
              <a:gd name="connsiteX2" fmla="*/ 440511 w 1303669"/>
              <a:gd name="connsiteY2" fmla="*/ 1124121 h 1893951"/>
              <a:gd name="connsiteX3" fmla="*/ 187293 w 1303669"/>
              <a:gd name="connsiteY3" fmla="*/ 1321069 h 1893951"/>
              <a:gd name="connsiteX4" fmla="*/ 187293 w 1303669"/>
              <a:gd name="connsiteY4" fmla="*/ 1616491 h 1893951"/>
              <a:gd name="connsiteX5" fmla="*/ 18480 w 1303669"/>
              <a:gd name="connsiteY5" fmla="*/ 1869709 h 1893951"/>
              <a:gd name="connsiteX6" fmla="*/ 4413 w 1303669"/>
              <a:gd name="connsiteY6" fmla="*/ 1883777 h 1893951"/>
              <a:gd name="connsiteX0" fmla="*/ 1303669 w 1303669"/>
              <a:gd name="connsiteY0" fmla="*/ 0 h 1893951"/>
              <a:gd name="connsiteX1" fmla="*/ 975758 w 1303669"/>
              <a:gd name="connsiteY1" fmla="*/ 225084 h 1893951"/>
              <a:gd name="connsiteX2" fmla="*/ 876502 w 1303669"/>
              <a:gd name="connsiteY2" fmla="*/ 651712 h 1893951"/>
              <a:gd name="connsiteX3" fmla="*/ 187293 w 1303669"/>
              <a:gd name="connsiteY3" fmla="*/ 1321069 h 1893951"/>
              <a:gd name="connsiteX4" fmla="*/ 187293 w 1303669"/>
              <a:gd name="connsiteY4" fmla="*/ 1616491 h 1893951"/>
              <a:gd name="connsiteX5" fmla="*/ 18480 w 1303669"/>
              <a:gd name="connsiteY5" fmla="*/ 1869709 h 1893951"/>
              <a:gd name="connsiteX6" fmla="*/ 4413 w 1303669"/>
              <a:gd name="connsiteY6" fmla="*/ 1883777 h 1893951"/>
              <a:gd name="connsiteX0" fmla="*/ 1303669 w 1303669"/>
              <a:gd name="connsiteY0" fmla="*/ 0 h 1893951"/>
              <a:gd name="connsiteX1" fmla="*/ 975758 w 1303669"/>
              <a:gd name="connsiteY1" fmla="*/ 225084 h 1893951"/>
              <a:gd name="connsiteX2" fmla="*/ 876502 w 1303669"/>
              <a:gd name="connsiteY2" fmla="*/ 651712 h 1893951"/>
              <a:gd name="connsiteX3" fmla="*/ 555736 w 1303669"/>
              <a:gd name="connsiteY3" fmla="*/ 923971 h 1893951"/>
              <a:gd name="connsiteX4" fmla="*/ 187293 w 1303669"/>
              <a:gd name="connsiteY4" fmla="*/ 1616491 h 1893951"/>
              <a:gd name="connsiteX5" fmla="*/ 18480 w 1303669"/>
              <a:gd name="connsiteY5" fmla="*/ 1869709 h 1893951"/>
              <a:gd name="connsiteX6" fmla="*/ 4413 w 1303669"/>
              <a:gd name="connsiteY6" fmla="*/ 1883777 h 1893951"/>
              <a:gd name="connsiteX0" fmla="*/ 1303669 w 1303669"/>
              <a:gd name="connsiteY0" fmla="*/ 0 h 1893951"/>
              <a:gd name="connsiteX1" fmla="*/ 975758 w 1303669"/>
              <a:gd name="connsiteY1" fmla="*/ 225084 h 1893951"/>
              <a:gd name="connsiteX2" fmla="*/ 876502 w 1303669"/>
              <a:gd name="connsiteY2" fmla="*/ 651712 h 1893951"/>
              <a:gd name="connsiteX3" fmla="*/ 555736 w 1303669"/>
              <a:gd name="connsiteY3" fmla="*/ 923971 h 1893951"/>
              <a:gd name="connsiteX4" fmla="*/ 571581 w 1303669"/>
              <a:gd name="connsiteY4" fmla="*/ 1195501 h 1893951"/>
              <a:gd name="connsiteX5" fmla="*/ 187293 w 1303669"/>
              <a:gd name="connsiteY5" fmla="*/ 1616491 h 1893951"/>
              <a:gd name="connsiteX6" fmla="*/ 18480 w 1303669"/>
              <a:gd name="connsiteY6" fmla="*/ 1869709 h 1893951"/>
              <a:gd name="connsiteX7" fmla="*/ 4413 w 1303669"/>
              <a:gd name="connsiteY7" fmla="*/ 1883777 h 1893951"/>
              <a:gd name="connsiteX0" fmla="*/ 1303669 w 1303669"/>
              <a:gd name="connsiteY0" fmla="*/ 0 h 1893951"/>
              <a:gd name="connsiteX1" fmla="*/ 975758 w 1303669"/>
              <a:gd name="connsiteY1" fmla="*/ 225084 h 1893951"/>
              <a:gd name="connsiteX2" fmla="*/ 876502 w 1303669"/>
              <a:gd name="connsiteY2" fmla="*/ 651712 h 1893951"/>
              <a:gd name="connsiteX3" fmla="*/ 555736 w 1303669"/>
              <a:gd name="connsiteY3" fmla="*/ 923971 h 1893951"/>
              <a:gd name="connsiteX4" fmla="*/ 571581 w 1303669"/>
              <a:gd name="connsiteY4" fmla="*/ 1195501 h 1893951"/>
              <a:gd name="connsiteX5" fmla="*/ 230278 w 1303669"/>
              <a:gd name="connsiteY5" fmla="*/ 1513793 h 1893951"/>
              <a:gd name="connsiteX6" fmla="*/ 18480 w 1303669"/>
              <a:gd name="connsiteY6" fmla="*/ 1869709 h 1893951"/>
              <a:gd name="connsiteX7" fmla="*/ 4413 w 1303669"/>
              <a:gd name="connsiteY7" fmla="*/ 1883777 h 1893951"/>
              <a:gd name="connsiteX0" fmla="*/ 1291949 w 1291949"/>
              <a:gd name="connsiteY0" fmla="*/ 0 h 1946917"/>
              <a:gd name="connsiteX1" fmla="*/ 964038 w 1291949"/>
              <a:gd name="connsiteY1" fmla="*/ 225084 h 1946917"/>
              <a:gd name="connsiteX2" fmla="*/ 864782 w 1291949"/>
              <a:gd name="connsiteY2" fmla="*/ 651712 h 1946917"/>
              <a:gd name="connsiteX3" fmla="*/ 544016 w 1291949"/>
              <a:gd name="connsiteY3" fmla="*/ 923971 h 1946917"/>
              <a:gd name="connsiteX4" fmla="*/ 559861 w 1291949"/>
              <a:gd name="connsiteY4" fmla="*/ 1195501 h 1946917"/>
              <a:gd name="connsiteX5" fmla="*/ 218558 w 1291949"/>
              <a:gd name="connsiteY5" fmla="*/ 1513793 h 1946917"/>
              <a:gd name="connsiteX6" fmla="*/ 6760 w 1291949"/>
              <a:gd name="connsiteY6" fmla="*/ 1869709 h 1946917"/>
              <a:gd name="connsiteX7" fmla="*/ 58762 w 1291949"/>
              <a:gd name="connsiteY7" fmla="*/ 1946917 h 1946917"/>
              <a:gd name="connsiteX0" fmla="*/ 1233187 w 1233187"/>
              <a:gd name="connsiteY0" fmla="*/ 0 h 1946917"/>
              <a:gd name="connsiteX1" fmla="*/ 905276 w 1233187"/>
              <a:gd name="connsiteY1" fmla="*/ 225084 h 1946917"/>
              <a:gd name="connsiteX2" fmla="*/ 806020 w 1233187"/>
              <a:gd name="connsiteY2" fmla="*/ 651712 h 1946917"/>
              <a:gd name="connsiteX3" fmla="*/ 485254 w 1233187"/>
              <a:gd name="connsiteY3" fmla="*/ 923971 h 1946917"/>
              <a:gd name="connsiteX4" fmla="*/ 501099 w 1233187"/>
              <a:gd name="connsiteY4" fmla="*/ 1195501 h 1946917"/>
              <a:gd name="connsiteX5" fmla="*/ 159796 w 1233187"/>
              <a:gd name="connsiteY5" fmla="*/ 1513793 h 1946917"/>
              <a:gd name="connsiteX6" fmla="*/ 0 w 1233187"/>
              <a:gd name="connsiteY6" fmla="*/ 1946917 h 1946917"/>
              <a:gd name="connsiteX0" fmla="*/ 1233187 w 1233187"/>
              <a:gd name="connsiteY0" fmla="*/ 0 h 1946917"/>
              <a:gd name="connsiteX1" fmla="*/ 905276 w 1233187"/>
              <a:gd name="connsiteY1" fmla="*/ 225084 h 1946917"/>
              <a:gd name="connsiteX2" fmla="*/ 806020 w 1233187"/>
              <a:gd name="connsiteY2" fmla="*/ 651712 h 1946917"/>
              <a:gd name="connsiteX3" fmla="*/ 556043 w 1233187"/>
              <a:gd name="connsiteY3" fmla="*/ 829261 h 1946917"/>
              <a:gd name="connsiteX4" fmla="*/ 501099 w 1233187"/>
              <a:gd name="connsiteY4" fmla="*/ 1195501 h 1946917"/>
              <a:gd name="connsiteX5" fmla="*/ 159796 w 1233187"/>
              <a:gd name="connsiteY5" fmla="*/ 1513793 h 1946917"/>
              <a:gd name="connsiteX6" fmla="*/ 0 w 1233187"/>
              <a:gd name="connsiteY6" fmla="*/ 1946917 h 194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3187" h="1946917">
                <a:moveTo>
                  <a:pt x="1233187" y="0"/>
                </a:moveTo>
                <a:cubicBezTo>
                  <a:pt x="1108922" y="65649"/>
                  <a:pt x="976470" y="116465"/>
                  <a:pt x="905276" y="225084"/>
                </a:cubicBezTo>
                <a:cubicBezTo>
                  <a:pt x="834082" y="333703"/>
                  <a:pt x="864225" y="551016"/>
                  <a:pt x="806020" y="651712"/>
                </a:cubicBezTo>
                <a:cubicBezTo>
                  <a:pt x="747815" y="752408"/>
                  <a:pt x="606863" y="738629"/>
                  <a:pt x="556043" y="829261"/>
                </a:cubicBezTo>
                <a:cubicBezTo>
                  <a:pt x="505223" y="919893"/>
                  <a:pt x="562506" y="1080081"/>
                  <a:pt x="501099" y="1195501"/>
                </a:cubicBezTo>
                <a:cubicBezTo>
                  <a:pt x="439692" y="1310921"/>
                  <a:pt x="243313" y="1388557"/>
                  <a:pt x="159796" y="1513793"/>
                </a:cubicBezTo>
                <a:cubicBezTo>
                  <a:pt x="76280" y="1639029"/>
                  <a:pt x="33291" y="1856683"/>
                  <a:pt x="0" y="1946917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79" name="Freeform 69">
            <a:extLst>
              <a:ext uri="{FF2B5EF4-FFF2-40B4-BE49-F238E27FC236}">
                <a16:creationId xmlns:a16="http://schemas.microsoft.com/office/drawing/2014/main" id="{06BF2082-2469-0F45-9A25-8426EE7989C9}"/>
              </a:ext>
            </a:extLst>
          </p:cNvPr>
          <p:cNvSpPr/>
          <p:nvPr/>
        </p:nvSpPr>
        <p:spPr>
          <a:xfrm flipH="1">
            <a:off x="7055804" y="3051160"/>
            <a:ext cx="2005855" cy="3236977"/>
          </a:xfrm>
          <a:custGeom>
            <a:avLst/>
            <a:gdLst>
              <a:gd name="connsiteX0" fmla="*/ 806271 w 806271"/>
              <a:gd name="connsiteY0" fmla="*/ 0 h 1332537"/>
              <a:gd name="connsiteX1" fmla="*/ 496782 w 806271"/>
              <a:gd name="connsiteY1" fmla="*/ 225083 h 1332537"/>
              <a:gd name="connsiteX2" fmla="*/ 440511 w 806271"/>
              <a:gd name="connsiteY2" fmla="*/ 562707 h 1332537"/>
              <a:gd name="connsiteX3" fmla="*/ 187293 w 806271"/>
              <a:gd name="connsiteY3" fmla="*/ 759655 h 1332537"/>
              <a:gd name="connsiteX4" fmla="*/ 187293 w 806271"/>
              <a:gd name="connsiteY4" fmla="*/ 1055077 h 1332537"/>
              <a:gd name="connsiteX5" fmla="*/ 18480 w 806271"/>
              <a:gd name="connsiteY5" fmla="*/ 1308295 h 1332537"/>
              <a:gd name="connsiteX6" fmla="*/ 4413 w 806271"/>
              <a:gd name="connsiteY6" fmla="*/ 1322363 h 1332537"/>
              <a:gd name="connsiteX0" fmla="*/ 806271 w 806271"/>
              <a:gd name="connsiteY0" fmla="*/ 0 h 1332537"/>
              <a:gd name="connsiteX1" fmla="*/ 496782 w 806271"/>
              <a:gd name="connsiteY1" fmla="*/ 225083 h 1332537"/>
              <a:gd name="connsiteX2" fmla="*/ 440511 w 806271"/>
              <a:gd name="connsiteY2" fmla="*/ 562707 h 1332537"/>
              <a:gd name="connsiteX3" fmla="*/ 187293 w 806271"/>
              <a:gd name="connsiteY3" fmla="*/ 759655 h 1332537"/>
              <a:gd name="connsiteX4" fmla="*/ 187293 w 806271"/>
              <a:gd name="connsiteY4" fmla="*/ 1055077 h 1332537"/>
              <a:gd name="connsiteX5" fmla="*/ 18480 w 806271"/>
              <a:gd name="connsiteY5" fmla="*/ 1308295 h 1332537"/>
              <a:gd name="connsiteX6" fmla="*/ 4413 w 806271"/>
              <a:gd name="connsiteY6" fmla="*/ 1322363 h 1332537"/>
              <a:gd name="connsiteX0" fmla="*/ 867928 w 867928"/>
              <a:gd name="connsiteY0" fmla="*/ 0 h 1806436"/>
              <a:gd name="connsiteX1" fmla="*/ 558439 w 867928"/>
              <a:gd name="connsiteY1" fmla="*/ 225083 h 1806436"/>
              <a:gd name="connsiteX2" fmla="*/ 502168 w 867928"/>
              <a:gd name="connsiteY2" fmla="*/ 562707 h 1806436"/>
              <a:gd name="connsiteX3" fmla="*/ 248950 w 867928"/>
              <a:gd name="connsiteY3" fmla="*/ 759655 h 1806436"/>
              <a:gd name="connsiteX4" fmla="*/ 248950 w 867928"/>
              <a:gd name="connsiteY4" fmla="*/ 1055077 h 1806436"/>
              <a:gd name="connsiteX5" fmla="*/ 80137 w 867928"/>
              <a:gd name="connsiteY5" fmla="*/ 1308295 h 1806436"/>
              <a:gd name="connsiteX6" fmla="*/ 0 w 867928"/>
              <a:gd name="connsiteY6" fmla="*/ 1806436 h 1806436"/>
              <a:gd name="connsiteX0" fmla="*/ 839612 w 839612"/>
              <a:gd name="connsiteY0" fmla="*/ 0 h 1827483"/>
              <a:gd name="connsiteX1" fmla="*/ 530123 w 839612"/>
              <a:gd name="connsiteY1" fmla="*/ 225083 h 1827483"/>
              <a:gd name="connsiteX2" fmla="*/ 473852 w 839612"/>
              <a:gd name="connsiteY2" fmla="*/ 562707 h 1827483"/>
              <a:gd name="connsiteX3" fmla="*/ 220634 w 839612"/>
              <a:gd name="connsiteY3" fmla="*/ 759655 h 1827483"/>
              <a:gd name="connsiteX4" fmla="*/ 220634 w 839612"/>
              <a:gd name="connsiteY4" fmla="*/ 1055077 h 1827483"/>
              <a:gd name="connsiteX5" fmla="*/ 51821 w 839612"/>
              <a:gd name="connsiteY5" fmla="*/ 1308295 h 1827483"/>
              <a:gd name="connsiteX6" fmla="*/ 0 w 839612"/>
              <a:gd name="connsiteY6" fmla="*/ 1827483 h 1827483"/>
              <a:gd name="connsiteX0" fmla="*/ 839612 w 839612"/>
              <a:gd name="connsiteY0" fmla="*/ 0 h 1827483"/>
              <a:gd name="connsiteX1" fmla="*/ 530123 w 839612"/>
              <a:gd name="connsiteY1" fmla="*/ 225083 h 1827483"/>
              <a:gd name="connsiteX2" fmla="*/ 473852 w 839612"/>
              <a:gd name="connsiteY2" fmla="*/ 562707 h 1827483"/>
              <a:gd name="connsiteX3" fmla="*/ 220634 w 839612"/>
              <a:gd name="connsiteY3" fmla="*/ 759655 h 1827483"/>
              <a:gd name="connsiteX4" fmla="*/ 338616 w 839612"/>
              <a:gd name="connsiteY4" fmla="*/ 1165572 h 1827483"/>
              <a:gd name="connsiteX5" fmla="*/ 51821 w 839612"/>
              <a:gd name="connsiteY5" fmla="*/ 1308295 h 1827483"/>
              <a:gd name="connsiteX6" fmla="*/ 0 w 839612"/>
              <a:gd name="connsiteY6" fmla="*/ 1827483 h 1827483"/>
              <a:gd name="connsiteX0" fmla="*/ 839612 w 839612"/>
              <a:gd name="connsiteY0" fmla="*/ 0 h 1827483"/>
              <a:gd name="connsiteX1" fmla="*/ 530123 w 839612"/>
              <a:gd name="connsiteY1" fmla="*/ 225083 h 1827483"/>
              <a:gd name="connsiteX2" fmla="*/ 473852 w 839612"/>
              <a:gd name="connsiteY2" fmla="*/ 562707 h 1827483"/>
              <a:gd name="connsiteX3" fmla="*/ 220634 w 839612"/>
              <a:gd name="connsiteY3" fmla="*/ 759655 h 1827483"/>
              <a:gd name="connsiteX4" fmla="*/ 338616 w 839612"/>
              <a:gd name="connsiteY4" fmla="*/ 1165572 h 1827483"/>
              <a:gd name="connsiteX5" fmla="*/ 99013 w 839612"/>
              <a:gd name="connsiteY5" fmla="*/ 1392482 h 1827483"/>
              <a:gd name="connsiteX6" fmla="*/ 0 w 839612"/>
              <a:gd name="connsiteY6" fmla="*/ 1827483 h 1827483"/>
              <a:gd name="connsiteX0" fmla="*/ 839612 w 839612"/>
              <a:gd name="connsiteY0" fmla="*/ 0 h 1827483"/>
              <a:gd name="connsiteX1" fmla="*/ 530123 w 839612"/>
              <a:gd name="connsiteY1" fmla="*/ 225083 h 1827483"/>
              <a:gd name="connsiteX2" fmla="*/ 653184 w 839612"/>
              <a:gd name="connsiteY2" fmla="*/ 631108 h 1827483"/>
              <a:gd name="connsiteX3" fmla="*/ 220634 w 839612"/>
              <a:gd name="connsiteY3" fmla="*/ 759655 h 1827483"/>
              <a:gd name="connsiteX4" fmla="*/ 338616 w 839612"/>
              <a:gd name="connsiteY4" fmla="*/ 1165572 h 1827483"/>
              <a:gd name="connsiteX5" fmla="*/ 99013 w 839612"/>
              <a:gd name="connsiteY5" fmla="*/ 1392482 h 1827483"/>
              <a:gd name="connsiteX6" fmla="*/ 0 w 839612"/>
              <a:gd name="connsiteY6" fmla="*/ 1827483 h 1827483"/>
              <a:gd name="connsiteX0" fmla="*/ 839612 w 839612"/>
              <a:gd name="connsiteY0" fmla="*/ 0 h 1827483"/>
              <a:gd name="connsiteX1" fmla="*/ 530123 w 839612"/>
              <a:gd name="connsiteY1" fmla="*/ 225083 h 1827483"/>
              <a:gd name="connsiteX2" fmla="*/ 653184 w 839612"/>
              <a:gd name="connsiteY2" fmla="*/ 631108 h 1827483"/>
              <a:gd name="connsiteX3" fmla="*/ 366931 w 839612"/>
              <a:gd name="connsiteY3" fmla="*/ 817533 h 1827483"/>
              <a:gd name="connsiteX4" fmla="*/ 338616 w 839612"/>
              <a:gd name="connsiteY4" fmla="*/ 1165572 h 1827483"/>
              <a:gd name="connsiteX5" fmla="*/ 99013 w 839612"/>
              <a:gd name="connsiteY5" fmla="*/ 1392482 h 1827483"/>
              <a:gd name="connsiteX6" fmla="*/ 0 w 839612"/>
              <a:gd name="connsiteY6" fmla="*/ 1827483 h 1827483"/>
              <a:gd name="connsiteX0" fmla="*/ 1118048 w 1118048"/>
              <a:gd name="connsiteY0" fmla="*/ 0 h 2011642"/>
              <a:gd name="connsiteX1" fmla="*/ 530123 w 1118048"/>
              <a:gd name="connsiteY1" fmla="*/ 409242 h 2011642"/>
              <a:gd name="connsiteX2" fmla="*/ 653184 w 1118048"/>
              <a:gd name="connsiteY2" fmla="*/ 815267 h 2011642"/>
              <a:gd name="connsiteX3" fmla="*/ 366931 w 1118048"/>
              <a:gd name="connsiteY3" fmla="*/ 1001692 h 2011642"/>
              <a:gd name="connsiteX4" fmla="*/ 338616 w 1118048"/>
              <a:gd name="connsiteY4" fmla="*/ 1349731 h 2011642"/>
              <a:gd name="connsiteX5" fmla="*/ 99013 w 1118048"/>
              <a:gd name="connsiteY5" fmla="*/ 1576641 h 2011642"/>
              <a:gd name="connsiteX6" fmla="*/ 0 w 1118048"/>
              <a:gd name="connsiteY6" fmla="*/ 2011642 h 2011642"/>
              <a:gd name="connsiteX0" fmla="*/ 1118048 w 1118048"/>
              <a:gd name="connsiteY0" fmla="*/ 0 h 2011642"/>
              <a:gd name="connsiteX1" fmla="*/ 718893 w 1118048"/>
              <a:gd name="connsiteY1" fmla="*/ 361887 h 2011642"/>
              <a:gd name="connsiteX2" fmla="*/ 653184 w 1118048"/>
              <a:gd name="connsiteY2" fmla="*/ 815267 h 2011642"/>
              <a:gd name="connsiteX3" fmla="*/ 366931 w 1118048"/>
              <a:gd name="connsiteY3" fmla="*/ 1001692 h 2011642"/>
              <a:gd name="connsiteX4" fmla="*/ 338616 w 1118048"/>
              <a:gd name="connsiteY4" fmla="*/ 1349731 h 2011642"/>
              <a:gd name="connsiteX5" fmla="*/ 99013 w 1118048"/>
              <a:gd name="connsiteY5" fmla="*/ 1576641 h 2011642"/>
              <a:gd name="connsiteX6" fmla="*/ 0 w 1118048"/>
              <a:gd name="connsiteY6" fmla="*/ 2011642 h 201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8048" h="2011642">
                <a:moveTo>
                  <a:pt x="1118048" y="0"/>
                </a:moveTo>
                <a:cubicBezTo>
                  <a:pt x="993783" y="65649"/>
                  <a:pt x="796370" y="226009"/>
                  <a:pt x="718893" y="361887"/>
                </a:cubicBezTo>
                <a:cubicBezTo>
                  <a:pt x="641416" y="497765"/>
                  <a:pt x="711844" y="708633"/>
                  <a:pt x="653184" y="815267"/>
                </a:cubicBezTo>
                <a:cubicBezTo>
                  <a:pt x="594524" y="921901"/>
                  <a:pt x="419359" y="912615"/>
                  <a:pt x="366931" y="1001692"/>
                </a:cubicBezTo>
                <a:cubicBezTo>
                  <a:pt x="314503" y="1090769"/>
                  <a:pt x="383269" y="1253906"/>
                  <a:pt x="338616" y="1349731"/>
                </a:cubicBezTo>
                <a:cubicBezTo>
                  <a:pt x="293963" y="1445556"/>
                  <a:pt x="129493" y="1532093"/>
                  <a:pt x="99013" y="1576641"/>
                </a:cubicBezTo>
                <a:cubicBezTo>
                  <a:pt x="68533" y="1621189"/>
                  <a:pt x="0" y="2011642"/>
                  <a:pt x="0" y="2011642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0" name="TextBox 779">
                <a:extLst>
                  <a:ext uri="{FF2B5EF4-FFF2-40B4-BE49-F238E27FC236}">
                    <a16:creationId xmlns:a16="http://schemas.microsoft.com/office/drawing/2014/main" id="{85AE3EF5-9913-F848-8369-9A72AA120164}"/>
                  </a:ext>
                </a:extLst>
              </p:cNvPr>
              <p:cNvSpPr txBox="1"/>
              <p:nvPr/>
            </p:nvSpPr>
            <p:spPr>
              <a:xfrm>
                <a:off x="2809156" y="6215337"/>
                <a:ext cx="432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𝑆𝑖𝑔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80" name="TextBox 779">
                <a:extLst>
                  <a:ext uri="{FF2B5EF4-FFF2-40B4-BE49-F238E27FC236}">
                    <a16:creationId xmlns:a16="http://schemas.microsoft.com/office/drawing/2014/main" id="{85AE3EF5-9913-F848-8369-9A72AA120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156" y="6215337"/>
                <a:ext cx="432047" cy="369332"/>
              </a:xfrm>
              <a:prstGeom prst="rect">
                <a:avLst/>
              </a:prstGeom>
              <a:blipFill>
                <a:blip r:embed="rId8"/>
                <a:stretch>
                  <a:fillRect l="-2857" r="-68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1" name="TextBox 780">
                <a:extLst>
                  <a:ext uri="{FF2B5EF4-FFF2-40B4-BE49-F238E27FC236}">
                    <a16:creationId xmlns:a16="http://schemas.microsoft.com/office/drawing/2014/main" id="{8877A863-9D9D-6543-83D4-C3FC3578469B}"/>
                  </a:ext>
                </a:extLst>
              </p:cNvPr>
              <p:cNvSpPr txBox="1"/>
              <p:nvPr/>
            </p:nvSpPr>
            <p:spPr>
              <a:xfrm>
                <a:off x="8785702" y="6211118"/>
                <a:ext cx="432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𝑆𝑖𝑔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81" name="TextBox 780">
                <a:extLst>
                  <a:ext uri="{FF2B5EF4-FFF2-40B4-BE49-F238E27FC236}">
                    <a16:creationId xmlns:a16="http://schemas.microsoft.com/office/drawing/2014/main" id="{8877A863-9D9D-6543-83D4-C3FC35784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702" y="6211118"/>
                <a:ext cx="432047" cy="369332"/>
              </a:xfrm>
              <a:prstGeom prst="rect">
                <a:avLst/>
              </a:prstGeom>
              <a:blipFill>
                <a:blip r:embed="rId9"/>
                <a:stretch>
                  <a:fillRect l="-2857" r="-6857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2" name="Freeform 66">
            <a:extLst>
              <a:ext uri="{FF2B5EF4-FFF2-40B4-BE49-F238E27FC236}">
                <a16:creationId xmlns:a16="http://schemas.microsoft.com/office/drawing/2014/main" id="{68994707-0206-1F43-99F9-BA694485BD11}"/>
              </a:ext>
            </a:extLst>
          </p:cNvPr>
          <p:cNvSpPr/>
          <p:nvPr/>
        </p:nvSpPr>
        <p:spPr>
          <a:xfrm>
            <a:off x="3241204" y="2971428"/>
            <a:ext cx="2397056" cy="3097329"/>
          </a:xfrm>
          <a:custGeom>
            <a:avLst/>
            <a:gdLst>
              <a:gd name="connsiteX0" fmla="*/ 806271 w 806271"/>
              <a:gd name="connsiteY0" fmla="*/ 0 h 1332537"/>
              <a:gd name="connsiteX1" fmla="*/ 496782 w 806271"/>
              <a:gd name="connsiteY1" fmla="*/ 225083 h 1332537"/>
              <a:gd name="connsiteX2" fmla="*/ 440511 w 806271"/>
              <a:gd name="connsiteY2" fmla="*/ 562707 h 1332537"/>
              <a:gd name="connsiteX3" fmla="*/ 187293 w 806271"/>
              <a:gd name="connsiteY3" fmla="*/ 759655 h 1332537"/>
              <a:gd name="connsiteX4" fmla="*/ 187293 w 806271"/>
              <a:gd name="connsiteY4" fmla="*/ 1055077 h 1332537"/>
              <a:gd name="connsiteX5" fmla="*/ 18480 w 806271"/>
              <a:gd name="connsiteY5" fmla="*/ 1308295 h 1332537"/>
              <a:gd name="connsiteX6" fmla="*/ 4413 w 806271"/>
              <a:gd name="connsiteY6" fmla="*/ 1322363 h 1332537"/>
              <a:gd name="connsiteX0" fmla="*/ 1094885 w 1094885"/>
              <a:gd name="connsiteY0" fmla="*/ 0 h 1476314"/>
              <a:gd name="connsiteX1" fmla="*/ 496782 w 1094885"/>
              <a:gd name="connsiteY1" fmla="*/ 368860 h 1476314"/>
              <a:gd name="connsiteX2" fmla="*/ 440511 w 1094885"/>
              <a:gd name="connsiteY2" fmla="*/ 706484 h 1476314"/>
              <a:gd name="connsiteX3" fmla="*/ 187293 w 1094885"/>
              <a:gd name="connsiteY3" fmla="*/ 903432 h 1476314"/>
              <a:gd name="connsiteX4" fmla="*/ 187293 w 1094885"/>
              <a:gd name="connsiteY4" fmla="*/ 1198854 h 1476314"/>
              <a:gd name="connsiteX5" fmla="*/ 18480 w 1094885"/>
              <a:gd name="connsiteY5" fmla="*/ 1452072 h 1476314"/>
              <a:gd name="connsiteX6" fmla="*/ 4413 w 1094885"/>
              <a:gd name="connsiteY6" fmla="*/ 1466140 h 1476314"/>
              <a:gd name="connsiteX0" fmla="*/ 1131729 w 1131729"/>
              <a:gd name="connsiteY0" fmla="*/ 0 h 1428388"/>
              <a:gd name="connsiteX1" fmla="*/ 496782 w 1131729"/>
              <a:gd name="connsiteY1" fmla="*/ 320934 h 1428388"/>
              <a:gd name="connsiteX2" fmla="*/ 440511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131729 w 1131729"/>
              <a:gd name="connsiteY0" fmla="*/ 0 h 1428388"/>
              <a:gd name="connsiteX1" fmla="*/ 631878 w 1131729"/>
              <a:gd name="connsiteY1" fmla="*/ 88153 h 1428388"/>
              <a:gd name="connsiteX2" fmla="*/ 440511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131729 w 1131729"/>
              <a:gd name="connsiteY0" fmla="*/ 0 h 1428388"/>
              <a:gd name="connsiteX1" fmla="*/ 631878 w 1131729"/>
              <a:gd name="connsiteY1" fmla="*/ 88153 h 1428388"/>
              <a:gd name="connsiteX2" fmla="*/ 483496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131729 w 1131729"/>
              <a:gd name="connsiteY0" fmla="*/ 0 h 1428388"/>
              <a:gd name="connsiteX1" fmla="*/ 631878 w 1131729"/>
              <a:gd name="connsiteY1" fmla="*/ 88153 h 1428388"/>
              <a:gd name="connsiteX2" fmla="*/ 483496 w 1131729"/>
              <a:gd name="connsiteY2" fmla="*/ 658558 h 1428388"/>
              <a:gd name="connsiteX3" fmla="*/ 187293 w 1131729"/>
              <a:gd name="connsiteY3" fmla="*/ 855506 h 1428388"/>
              <a:gd name="connsiteX4" fmla="*/ 187293 w 1131729"/>
              <a:gd name="connsiteY4" fmla="*/ 1150928 h 1428388"/>
              <a:gd name="connsiteX5" fmla="*/ 18480 w 1131729"/>
              <a:gd name="connsiteY5" fmla="*/ 1404146 h 1428388"/>
              <a:gd name="connsiteX6" fmla="*/ 4413 w 1131729"/>
              <a:gd name="connsiteY6" fmla="*/ 1418214 h 1428388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391664 w 1336100"/>
              <a:gd name="connsiteY3" fmla="*/ 855506 h 1924856"/>
              <a:gd name="connsiteX4" fmla="*/ 391664 w 1336100"/>
              <a:gd name="connsiteY4" fmla="*/ 1150928 h 1924856"/>
              <a:gd name="connsiteX5" fmla="*/ 222851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391664 w 1336100"/>
              <a:gd name="connsiteY3" fmla="*/ 855506 h 1924856"/>
              <a:gd name="connsiteX4" fmla="*/ 391664 w 1336100"/>
              <a:gd name="connsiteY4" fmla="*/ 1150928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391664 w 1336100"/>
              <a:gd name="connsiteY3" fmla="*/ 855506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36249 w 1336100"/>
              <a:gd name="connsiteY1" fmla="*/ 88153 h 1924856"/>
              <a:gd name="connsiteX2" fmla="*/ 687867 w 1336100"/>
              <a:gd name="connsiteY2" fmla="*/ 658558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687867 w 1336100"/>
              <a:gd name="connsiteY2" fmla="*/ 658558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718571 w 1336100"/>
              <a:gd name="connsiteY2" fmla="*/ 692791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04146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718571 w 1336100"/>
              <a:gd name="connsiteY2" fmla="*/ 692791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69333 w 1336100"/>
              <a:gd name="connsiteY5" fmla="*/ 1493151 h 1924856"/>
              <a:gd name="connsiteX6" fmla="*/ 0 w 1336100"/>
              <a:gd name="connsiteY6" fmla="*/ 1924856 h 1924856"/>
              <a:gd name="connsiteX0" fmla="*/ 1336100 w 1336100"/>
              <a:gd name="connsiteY0" fmla="*/ 0 h 1924856"/>
              <a:gd name="connsiteX1" fmla="*/ 854671 w 1336100"/>
              <a:gd name="connsiteY1" fmla="*/ 238776 h 1924856"/>
              <a:gd name="connsiteX2" fmla="*/ 718571 w 1336100"/>
              <a:gd name="connsiteY2" fmla="*/ 692791 h 1924856"/>
              <a:gd name="connsiteX3" fmla="*/ 502197 w 1336100"/>
              <a:gd name="connsiteY3" fmla="*/ 828120 h 1924856"/>
              <a:gd name="connsiteX4" fmla="*/ 459211 w 1336100"/>
              <a:gd name="connsiteY4" fmla="*/ 1239932 h 1924856"/>
              <a:gd name="connsiteX5" fmla="*/ 112318 w 1336100"/>
              <a:gd name="connsiteY5" fmla="*/ 1493151 h 1924856"/>
              <a:gd name="connsiteX6" fmla="*/ 0 w 1336100"/>
              <a:gd name="connsiteY6" fmla="*/ 1924856 h 19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6100" h="1924856">
                <a:moveTo>
                  <a:pt x="1336100" y="0"/>
                </a:moveTo>
                <a:cubicBezTo>
                  <a:pt x="1211835" y="65649"/>
                  <a:pt x="957593" y="123311"/>
                  <a:pt x="854671" y="238776"/>
                </a:cubicBezTo>
                <a:cubicBezTo>
                  <a:pt x="751750" y="354241"/>
                  <a:pt x="777317" y="594567"/>
                  <a:pt x="718571" y="692791"/>
                </a:cubicBezTo>
                <a:cubicBezTo>
                  <a:pt x="659825" y="791015"/>
                  <a:pt x="545424" y="736930"/>
                  <a:pt x="502197" y="828120"/>
                </a:cubicBezTo>
                <a:cubicBezTo>
                  <a:pt x="458970" y="919310"/>
                  <a:pt x="524191" y="1129094"/>
                  <a:pt x="459211" y="1239932"/>
                </a:cubicBezTo>
                <a:cubicBezTo>
                  <a:pt x="394231" y="1350770"/>
                  <a:pt x="142798" y="1448603"/>
                  <a:pt x="112318" y="1493151"/>
                </a:cubicBezTo>
                <a:cubicBezTo>
                  <a:pt x="81838" y="1537699"/>
                  <a:pt x="0" y="1924856"/>
                  <a:pt x="0" y="1924856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83" name="Freeform 67">
            <a:extLst>
              <a:ext uri="{FF2B5EF4-FFF2-40B4-BE49-F238E27FC236}">
                <a16:creationId xmlns:a16="http://schemas.microsoft.com/office/drawing/2014/main" id="{0FBC8AAC-E51E-A947-9924-B5AB2B050BDB}"/>
              </a:ext>
            </a:extLst>
          </p:cNvPr>
          <p:cNvSpPr/>
          <p:nvPr/>
        </p:nvSpPr>
        <p:spPr>
          <a:xfrm flipH="1">
            <a:off x="7201644" y="2971428"/>
            <a:ext cx="2107414" cy="3162826"/>
          </a:xfrm>
          <a:custGeom>
            <a:avLst/>
            <a:gdLst>
              <a:gd name="connsiteX0" fmla="*/ 806271 w 806271"/>
              <a:gd name="connsiteY0" fmla="*/ 0 h 1332537"/>
              <a:gd name="connsiteX1" fmla="*/ 496782 w 806271"/>
              <a:gd name="connsiteY1" fmla="*/ 225083 h 1332537"/>
              <a:gd name="connsiteX2" fmla="*/ 440511 w 806271"/>
              <a:gd name="connsiteY2" fmla="*/ 562707 h 1332537"/>
              <a:gd name="connsiteX3" fmla="*/ 187293 w 806271"/>
              <a:gd name="connsiteY3" fmla="*/ 759655 h 1332537"/>
              <a:gd name="connsiteX4" fmla="*/ 187293 w 806271"/>
              <a:gd name="connsiteY4" fmla="*/ 1055077 h 1332537"/>
              <a:gd name="connsiteX5" fmla="*/ 18480 w 806271"/>
              <a:gd name="connsiteY5" fmla="*/ 1308295 h 1332537"/>
              <a:gd name="connsiteX6" fmla="*/ 4413 w 806271"/>
              <a:gd name="connsiteY6" fmla="*/ 1322363 h 1332537"/>
              <a:gd name="connsiteX0" fmla="*/ 1199276 w 1199276"/>
              <a:gd name="connsiteY0" fmla="*/ 0 h 1887104"/>
              <a:gd name="connsiteX1" fmla="*/ 496782 w 1199276"/>
              <a:gd name="connsiteY1" fmla="*/ 779650 h 1887104"/>
              <a:gd name="connsiteX2" fmla="*/ 440511 w 1199276"/>
              <a:gd name="connsiteY2" fmla="*/ 1117274 h 1887104"/>
              <a:gd name="connsiteX3" fmla="*/ 187293 w 1199276"/>
              <a:gd name="connsiteY3" fmla="*/ 1314222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440511 w 1199276"/>
              <a:gd name="connsiteY2" fmla="*/ 1117274 h 1887104"/>
              <a:gd name="connsiteX3" fmla="*/ 187293 w 1199276"/>
              <a:gd name="connsiteY3" fmla="*/ 1314222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187293 w 1199276"/>
              <a:gd name="connsiteY3" fmla="*/ 1314222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242560 w 1199276"/>
              <a:gd name="connsiteY3" fmla="*/ 1204678 h 1887104"/>
              <a:gd name="connsiteX4" fmla="*/ 187293 w 1199276"/>
              <a:gd name="connsiteY4" fmla="*/ 1609644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242560 w 1199276"/>
              <a:gd name="connsiteY3" fmla="*/ 1204678 h 1887104"/>
              <a:gd name="connsiteX4" fmla="*/ 340811 w 1199276"/>
              <a:gd name="connsiteY4" fmla="*/ 1370016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303967 w 1199276"/>
              <a:gd name="connsiteY3" fmla="*/ 1054055 h 1887104"/>
              <a:gd name="connsiteX4" fmla="*/ 340811 w 1199276"/>
              <a:gd name="connsiteY4" fmla="*/ 1370016 h 1887104"/>
              <a:gd name="connsiteX5" fmla="*/ 18480 w 1199276"/>
              <a:gd name="connsiteY5" fmla="*/ 1862862 h 1887104"/>
              <a:gd name="connsiteX6" fmla="*/ 4413 w 1199276"/>
              <a:gd name="connsiteY6" fmla="*/ 1876930 h 1887104"/>
              <a:gd name="connsiteX0" fmla="*/ 1199276 w 1199276"/>
              <a:gd name="connsiteY0" fmla="*/ 0 h 1887104"/>
              <a:gd name="connsiteX1" fmla="*/ 766974 w 1199276"/>
              <a:gd name="connsiteY1" fmla="*/ 259315 h 1887104"/>
              <a:gd name="connsiteX2" fmla="*/ 637014 w 1199276"/>
              <a:gd name="connsiteY2" fmla="*/ 877646 h 1887104"/>
              <a:gd name="connsiteX3" fmla="*/ 303967 w 1199276"/>
              <a:gd name="connsiteY3" fmla="*/ 1054055 h 1887104"/>
              <a:gd name="connsiteX4" fmla="*/ 340811 w 1199276"/>
              <a:gd name="connsiteY4" fmla="*/ 1370016 h 1887104"/>
              <a:gd name="connsiteX5" fmla="*/ 66058 w 1199276"/>
              <a:gd name="connsiteY5" fmla="*/ 1569629 h 1887104"/>
              <a:gd name="connsiteX6" fmla="*/ 18480 w 1199276"/>
              <a:gd name="connsiteY6" fmla="*/ 1862862 h 1887104"/>
              <a:gd name="connsiteX7" fmla="*/ 4413 w 1199276"/>
              <a:gd name="connsiteY7" fmla="*/ 1876930 h 1887104"/>
              <a:gd name="connsiteX0" fmla="*/ 1189496 w 1189496"/>
              <a:gd name="connsiteY0" fmla="*/ 0 h 2013860"/>
              <a:gd name="connsiteX1" fmla="*/ 757194 w 1189496"/>
              <a:gd name="connsiteY1" fmla="*/ 259315 h 2013860"/>
              <a:gd name="connsiteX2" fmla="*/ 627234 w 1189496"/>
              <a:gd name="connsiteY2" fmla="*/ 877646 h 2013860"/>
              <a:gd name="connsiteX3" fmla="*/ 294187 w 1189496"/>
              <a:gd name="connsiteY3" fmla="*/ 1054055 h 2013860"/>
              <a:gd name="connsiteX4" fmla="*/ 331031 w 1189496"/>
              <a:gd name="connsiteY4" fmla="*/ 1370016 h 2013860"/>
              <a:gd name="connsiteX5" fmla="*/ 56278 w 1189496"/>
              <a:gd name="connsiteY5" fmla="*/ 1569629 h 2013860"/>
              <a:gd name="connsiteX6" fmla="*/ 8700 w 1189496"/>
              <a:gd name="connsiteY6" fmla="*/ 1862862 h 2013860"/>
              <a:gd name="connsiteX7" fmla="*/ 37618 w 1189496"/>
              <a:gd name="connsiteY7" fmla="*/ 2013860 h 2013860"/>
              <a:gd name="connsiteX0" fmla="*/ 1618573 w 1618573"/>
              <a:gd name="connsiteY0" fmla="*/ 0 h 1870671"/>
              <a:gd name="connsiteX1" fmla="*/ 1186271 w 1618573"/>
              <a:gd name="connsiteY1" fmla="*/ 259315 h 1870671"/>
              <a:gd name="connsiteX2" fmla="*/ 1056311 w 1618573"/>
              <a:gd name="connsiteY2" fmla="*/ 877646 h 1870671"/>
              <a:gd name="connsiteX3" fmla="*/ 723264 w 1618573"/>
              <a:gd name="connsiteY3" fmla="*/ 1054055 h 1870671"/>
              <a:gd name="connsiteX4" fmla="*/ 760108 w 1618573"/>
              <a:gd name="connsiteY4" fmla="*/ 1370016 h 1870671"/>
              <a:gd name="connsiteX5" fmla="*/ 485355 w 1618573"/>
              <a:gd name="connsiteY5" fmla="*/ 1569629 h 1870671"/>
              <a:gd name="connsiteX6" fmla="*/ 437777 w 1618573"/>
              <a:gd name="connsiteY6" fmla="*/ 1862862 h 1870671"/>
              <a:gd name="connsiteX7" fmla="*/ 0 w 1618573"/>
              <a:gd name="connsiteY7" fmla="*/ 1746846 h 1870671"/>
              <a:gd name="connsiteX0" fmla="*/ 1180796 w 1180796"/>
              <a:gd name="connsiteY0" fmla="*/ 0 h 1862862"/>
              <a:gd name="connsiteX1" fmla="*/ 748494 w 1180796"/>
              <a:gd name="connsiteY1" fmla="*/ 259315 h 1862862"/>
              <a:gd name="connsiteX2" fmla="*/ 618534 w 1180796"/>
              <a:gd name="connsiteY2" fmla="*/ 877646 h 1862862"/>
              <a:gd name="connsiteX3" fmla="*/ 285487 w 1180796"/>
              <a:gd name="connsiteY3" fmla="*/ 1054055 h 1862862"/>
              <a:gd name="connsiteX4" fmla="*/ 322331 w 1180796"/>
              <a:gd name="connsiteY4" fmla="*/ 1370016 h 1862862"/>
              <a:gd name="connsiteX5" fmla="*/ 47578 w 1180796"/>
              <a:gd name="connsiteY5" fmla="*/ 1569629 h 1862862"/>
              <a:gd name="connsiteX6" fmla="*/ 0 w 1180796"/>
              <a:gd name="connsiteY6" fmla="*/ 1862862 h 1862862"/>
              <a:gd name="connsiteX0" fmla="*/ 1174656 w 1174656"/>
              <a:gd name="connsiteY0" fmla="*/ 0 h 1965560"/>
              <a:gd name="connsiteX1" fmla="*/ 742354 w 1174656"/>
              <a:gd name="connsiteY1" fmla="*/ 259315 h 1965560"/>
              <a:gd name="connsiteX2" fmla="*/ 612394 w 1174656"/>
              <a:gd name="connsiteY2" fmla="*/ 877646 h 1965560"/>
              <a:gd name="connsiteX3" fmla="*/ 279347 w 1174656"/>
              <a:gd name="connsiteY3" fmla="*/ 1054055 h 1965560"/>
              <a:gd name="connsiteX4" fmla="*/ 316191 w 1174656"/>
              <a:gd name="connsiteY4" fmla="*/ 1370016 h 1965560"/>
              <a:gd name="connsiteX5" fmla="*/ 41438 w 1174656"/>
              <a:gd name="connsiteY5" fmla="*/ 1569629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742354 w 1174656"/>
              <a:gd name="connsiteY1" fmla="*/ 259315 h 1965560"/>
              <a:gd name="connsiteX2" fmla="*/ 612394 w 1174656"/>
              <a:gd name="connsiteY2" fmla="*/ 877646 h 1965560"/>
              <a:gd name="connsiteX3" fmla="*/ 279347 w 1174656"/>
              <a:gd name="connsiteY3" fmla="*/ 1054055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742354 w 1174656"/>
              <a:gd name="connsiteY1" fmla="*/ 259315 h 1965560"/>
              <a:gd name="connsiteX2" fmla="*/ 612394 w 1174656"/>
              <a:gd name="connsiteY2" fmla="*/ 877646 h 1965560"/>
              <a:gd name="connsiteX3" fmla="*/ 340754 w 1174656"/>
              <a:gd name="connsiteY3" fmla="*/ 1047209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12394 w 1174656"/>
              <a:gd name="connsiteY2" fmla="*/ 877646 h 1965560"/>
              <a:gd name="connsiteX3" fmla="*/ 340754 w 1174656"/>
              <a:gd name="connsiteY3" fmla="*/ 1047209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40754 w 1174656"/>
              <a:gd name="connsiteY3" fmla="*/ 1047209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77598 w 1174656"/>
              <a:gd name="connsiteY3" fmla="*/ 999283 h 1965560"/>
              <a:gd name="connsiteX4" fmla="*/ 316191 w 1174656"/>
              <a:gd name="connsiteY4" fmla="*/ 1370016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77598 w 1174656"/>
              <a:gd name="connsiteY3" fmla="*/ 999283 h 1965560"/>
              <a:gd name="connsiteX4" fmla="*/ 377598 w 1174656"/>
              <a:gd name="connsiteY4" fmla="*/ 1335784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  <a:gd name="connsiteX0" fmla="*/ 1174656 w 1174656"/>
              <a:gd name="connsiteY0" fmla="*/ 0 h 1965560"/>
              <a:gd name="connsiteX1" fmla="*/ 687087 w 1174656"/>
              <a:gd name="connsiteY1" fmla="*/ 368860 h 1965560"/>
              <a:gd name="connsiteX2" fmla="*/ 655379 w 1174656"/>
              <a:gd name="connsiteY2" fmla="*/ 816028 h 1965560"/>
              <a:gd name="connsiteX3" fmla="*/ 377598 w 1174656"/>
              <a:gd name="connsiteY3" fmla="*/ 999283 h 1965560"/>
              <a:gd name="connsiteX4" fmla="*/ 359176 w 1174656"/>
              <a:gd name="connsiteY4" fmla="*/ 1315245 h 1965560"/>
              <a:gd name="connsiteX5" fmla="*/ 72142 w 1174656"/>
              <a:gd name="connsiteY5" fmla="*/ 1583322 h 1965560"/>
              <a:gd name="connsiteX6" fmla="*/ 0 w 1174656"/>
              <a:gd name="connsiteY6" fmla="*/ 1965560 h 196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4656" h="1965560">
                <a:moveTo>
                  <a:pt x="1174656" y="0"/>
                </a:moveTo>
                <a:cubicBezTo>
                  <a:pt x="1050391" y="65649"/>
                  <a:pt x="773633" y="232855"/>
                  <a:pt x="687087" y="368860"/>
                </a:cubicBezTo>
                <a:cubicBezTo>
                  <a:pt x="600541" y="504865"/>
                  <a:pt x="706961" y="710958"/>
                  <a:pt x="655379" y="816028"/>
                </a:cubicBezTo>
                <a:cubicBezTo>
                  <a:pt x="603798" y="921099"/>
                  <a:pt x="426965" y="916080"/>
                  <a:pt x="377598" y="999283"/>
                </a:cubicBezTo>
                <a:cubicBezTo>
                  <a:pt x="328231" y="1082486"/>
                  <a:pt x="410085" y="1217905"/>
                  <a:pt x="359176" y="1315245"/>
                </a:cubicBezTo>
                <a:cubicBezTo>
                  <a:pt x="308267" y="1412585"/>
                  <a:pt x="125864" y="1501181"/>
                  <a:pt x="72142" y="1583322"/>
                </a:cubicBezTo>
                <a:cubicBezTo>
                  <a:pt x="18420" y="1665463"/>
                  <a:pt x="31767" y="1923472"/>
                  <a:pt x="0" y="1965560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784" name="Picture 4" descr="Certificate Icon Png at GetDrawings | Free download">
            <a:extLst>
              <a:ext uri="{FF2B5EF4-FFF2-40B4-BE49-F238E27FC236}">
                <a16:creationId xmlns:a16="http://schemas.microsoft.com/office/drawing/2014/main" id="{EE482149-46A6-934E-9731-CF487236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40" y="3051160"/>
            <a:ext cx="1017353" cy="10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5" name="Picture 4" descr="Certificate Icon Png at GetDrawings | Free download">
            <a:extLst>
              <a:ext uri="{FF2B5EF4-FFF2-40B4-BE49-F238E27FC236}">
                <a16:creationId xmlns:a16="http://schemas.microsoft.com/office/drawing/2014/main" id="{DB983514-E5C5-CC40-907D-8ACA8DD6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734" y="3059132"/>
            <a:ext cx="976813" cy="9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" name="Speech Bubble: Oval 198">
            <a:extLst>
              <a:ext uri="{FF2B5EF4-FFF2-40B4-BE49-F238E27FC236}">
                <a16:creationId xmlns:a16="http://schemas.microsoft.com/office/drawing/2014/main" id="{9A9E8807-A0B7-9144-8DE5-18C730E76240}"/>
              </a:ext>
            </a:extLst>
          </p:cNvPr>
          <p:cNvSpPr/>
          <p:nvPr/>
        </p:nvSpPr>
        <p:spPr>
          <a:xfrm>
            <a:off x="546120" y="4310399"/>
            <a:ext cx="2882349" cy="1005841"/>
          </a:xfrm>
          <a:prstGeom prst="wedgeEllipseCallout">
            <a:avLst>
              <a:gd name="adj1" fmla="val 16129"/>
              <a:gd name="adj2" fmla="val 8847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dirty="0">
                <a:solidFill>
                  <a:schemeClr val="tx1"/>
                </a:solidFill>
              </a:rPr>
              <a:t>Only problem: large certificates</a:t>
            </a:r>
          </a:p>
        </p:txBody>
      </p:sp>
      <p:sp>
        <p:nvSpPr>
          <p:cNvPr id="787" name="Speech Bubble: Oval 199">
            <a:extLst>
              <a:ext uri="{FF2B5EF4-FFF2-40B4-BE49-F238E27FC236}">
                <a16:creationId xmlns:a16="http://schemas.microsoft.com/office/drawing/2014/main" id="{C856EFB9-F9D3-234A-9B3B-B63D40C708C5}"/>
              </a:ext>
            </a:extLst>
          </p:cNvPr>
          <p:cNvSpPr/>
          <p:nvPr/>
        </p:nvSpPr>
        <p:spPr>
          <a:xfrm>
            <a:off x="9081558" y="4238923"/>
            <a:ext cx="2873011" cy="915588"/>
          </a:xfrm>
          <a:prstGeom prst="wedgeEllipseCallout">
            <a:avLst>
              <a:gd name="adj1" fmla="val -10806"/>
              <a:gd name="adj2" fmla="val 11211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dirty="0">
                <a:solidFill>
                  <a:schemeClr val="tx1"/>
                </a:solidFill>
              </a:rPr>
              <a:t>Can we shrink the certificates?</a:t>
            </a:r>
          </a:p>
        </p:txBody>
      </p:sp>
    </p:spTree>
    <p:extLst>
      <p:ext uri="{BB962C8B-B14F-4D97-AF65-F5344CB8AC3E}">
        <p14:creationId xmlns:p14="http://schemas.microsoft.com/office/powerpoint/2010/main" val="80438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2176 L -0.06107 0.06019 L -0.08282 0.17431 L -0.11615 0.20625 L -0.12162 0.3044 L -0.17227 0.36528 L -0.19206 0.46343 " pathEditMode="relative" rAng="0" ptsTypes="AAAAAAA">
                                      <p:cBhvr>
                                        <p:cTn id="24" dur="2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2208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1921 L 0.06224 0.09954 L 0.06316 0.20879 L 0.11016 0.24236 L 0.10651 0.32268 L 0.15625 0.39838 L 0.16355 0.48032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2135 -0.12361 L 0.06653 -0.18403 C 0.06901 -0.21574 0.07161 -0.24745 0.07409 -0.27916 L 0.10885 -0.31852 L 0.12903 -0.41991 C 0.14518 -0.4368 0.20612 -0.48588 0.22239 -0.50254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-25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0.01042 L -0.01484 -0.10949 L -0.05221 -0.16019 L -0.05221 -0.24421 L -0.09245 -0.28866 L -0.10143 -0.39977 C -0.12279 -0.42847 -0.14583 -0.48634 -0.16693 -0.51482 " pathEditMode="relative" rAng="0" ptsTypes="AAAAAAA">
                                      <p:cBhvr>
                                        <p:cTn id="46" dur="2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02369 0.06806 L -0.06289 0.09954 C -0.06328 0.12917 -0.06354 0.15972 -0.0638 0.18958 L -0.11744 0.24167 C -0.1263 0.28171 -0.15455 0.35371 -0.16341 0.39468 " pathEditMode="relative" rAng="0" ptsTypes="AAAAAA">
                                      <p:cBhvr>
                                        <p:cTn id="62" dur="20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1972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02018 0.03241 C 0.01875 0.05671 0.01732 0.08148 0.01576 0.10625 L 0.06406 0.15208 L 0.06406 0.20903 L 0.11393 0.27338 C 0.11641 0.31065 0.16185 0.35393 0.16445 0.3919 " pathEditMode="relative" rAng="0" ptsTypes="AAAAAAA">
                                      <p:cBhvr>
                                        <p:cTn id="64" dur="2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78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78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animBg="1"/>
      <p:bldP spid="772" grpId="0" animBg="1"/>
      <p:bldP spid="773" grpId="0"/>
      <p:bldP spid="774" grpId="0"/>
      <p:bldP spid="774" grpId="1"/>
      <p:bldP spid="775" grpId="0"/>
      <p:bldP spid="775" grpId="1"/>
      <p:bldP spid="778" grpId="0" animBg="1"/>
      <p:bldP spid="779" grpId="0" animBg="1"/>
      <p:bldP spid="780" grpId="0"/>
      <p:bldP spid="780" grpId="1"/>
      <p:bldP spid="781" grpId="0"/>
      <p:bldP spid="781" grpId="1"/>
      <p:bldP spid="782" grpId="0" animBg="1"/>
      <p:bldP spid="783" grpId="0" animBg="1"/>
      <p:bldP spid="786" grpId="0" animBg="1"/>
      <p:bldP spid="7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A7CB-725F-074F-9200-B05384F6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4" name="Rectangle: Rounded Corners 49">
            <a:extLst>
              <a:ext uri="{FF2B5EF4-FFF2-40B4-BE49-F238E27FC236}">
                <a16:creationId xmlns:a16="http://schemas.microsoft.com/office/drawing/2014/main" id="{6C4DAA1D-0DA2-2446-945F-467CF0F1AB3A}"/>
              </a:ext>
            </a:extLst>
          </p:cNvPr>
          <p:cNvSpPr/>
          <p:nvPr/>
        </p:nvSpPr>
        <p:spPr>
          <a:xfrm>
            <a:off x="838200" y="1716772"/>
            <a:ext cx="4164106" cy="1656184"/>
          </a:xfrm>
          <a:prstGeom prst="roundRect">
            <a:avLst>
              <a:gd name="adj" fmla="val 2273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BA with polylog locality [KSSV06,BGT13]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B8D72A3A-BD53-5C4A-AD65-361ADBC31059}"/>
              </a:ext>
            </a:extLst>
          </p:cNvPr>
          <p:cNvSpPr/>
          <p:nvPr/>
        </p:nvSpPr>
        <p:spPr>
          <a:xfrm>
            <a:off x="7708287" y="2780933"/>
            <a:ext cx="4164106" cy="1656184"/>
          </a:xfrm>
          <a:prstGeom prst="roundRect">
            <a:avLst>
              <a:gd name="adj" fmla="val 2029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Succinctly reconstructed distributed signatures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FFE3FDF-A3A1-1945-88F3-6A38E09A602C}"/>
              </a:ext>
            </a:extLst>
          </p:cNvPr>
          <p:cNvSpPr/>
          <p:nvPr/>
        </p:nvSpPr>
        <p:spPr>
          <a:xfrm>
            <a:off x="838200" y="4302246"/>
            <a:ext cx="4164106" cy="1656184"/>
          </a:xfrm>
          <a:prstGeom prst="roundRect">
            <a:avLst>
              <a:gd name="adj" fmla="val 219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Limitations and barriers</a:t>
            </a:r>
          </a:p>
        </p:txBody>
      </p:sp>
      <p:sp>
        <p:nvSpPr>
          <p:cNvPr id="7" name="Arrow: Down 2">
            <a:extLst>
              <a:ext uri="{FF2B5EF4-FFF2-40B4-BE49-F238E27FC236}">
                <a16:creationId xmlns:a16="http://schemas.microsoft.com/office/drawing/2014/main" id="{D790FD87-F076-8249-9E38-7A2FFFD286E7}"/>
              </a:ext>
            </a:extLst>
          </p:cNvPr>
          <p:cNvSpPr/>
          <p:nvPr/>
        </p:nvSpPr>
        <p:spPr>
          <a:xfrm rot="17416189">
            <a:off x="6185073" y="2085632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2">
            <a:extLst>
              <a:ext uri="{FF2B5EF4-FFF2-40B4-BE49-F238E27FC236}">
                <a16:creationId xmlns:a16="http://schemas.microsoft.com/office/drawing/2014/main" id="{6201B28E-7E18-CB45-92E0-AB9EBAA5D458}"/>
              </a:ext>
            </a:extLst>
          </p:cNvPr>
          <p:cNvSpPr/>
          <p:nvPr/>
        </p:nvSpPr>
        <p:spPr>
          <a:xfrm rot="3819078">
            <a:off x="6159252" y="3638671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22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127F-F9CE-D94D-A3AF-268DEDF0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Goal of the Certificate</a:t>
            </a:r>
            <a:endParaRPr lang="en-US" sz="4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114">
                <a:extLst>
                  <a:ext uri="{FF2B5EF4-FFF2-40B4-BE49-F238E27FC236}">
                    <a16:creationId xmlns:a16="http://schemas.microsoft.com/office/drawing/2014/main" id="{D93702B7-B4F8-D24F-A338-5E8B1D64DA9C}"/>
                  </a:ext>
                </a:extLst>
              </p:cNvPr>
              <p:cNvSpPr/>
              <p:nvPr/>
            </p:nvSpPr>
            <p:spPr>
              <a:xfrm>
                <a:off x="876962" y="1445998"/>
                <a:ext cx="10497833" cy="1856001"/>
              </a:xfrm>
              <a:prstGeom prst="roundRect">
                <a:avLst>
                  <a:gd name="adj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Convince isolated parties that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parties accept the value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Small size: using only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bits</a:t>
                </a: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Succinct generation of the certificate in a distributed manner: </a:t>
                </a:r>
                <a:br>
                  <a:rPr lang="en-US" sz="2400" dirty="0">
                    <a:solidFill>
                      <a:schemeClr val="tx1"/>
                    </a:solidFill>
                  </a:rPr>
                </a:br>
                <a:r>
                  <a:rPr lang="en-US" sz="2400" dirty="0">
                    <a:solidFill>
                      <a:schemeClr val="tx1"/>
                    </a:solidFill>
                  </a:rPr>
                  <a:t>each party communicates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bits </a:t>
                </a:r>
              </a:p>
            </p:txBody>
          </p:sp>
        </mc:Choice>
        <mc:Fallback xmlns="">
          <p:sp>
            <p:nvSpPr>
              <p:cNvPr id="4" name="Rectangle: Rounded Corners 114">
                <a:extLst>
                  <a:ext uri="{FF2B5EF4-FFF2-40B4-BE49-F238E27FC236}">
                    <a16:creationId xmlns:a16="http://schemas.microsoft.com/office/drawing/2014/main" id="{D93702B7-B4F8-D24F-A338-5E8B1D64D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2" y="1445998"/>
                <a:ext cx="10497833" cy="1856001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DE65AEE-674A-4D42-A5F4-04E13F60BC62}"/>
              </a:ext>
            </a:extLst>
          </p:cNvPr>
          <p:cNvGrpSpPr/>
          <p:nvPr/>
        </p:nvGrpSpPr>
        <p:grpSpPr>
          <a:xfrm>
            <a:off x="269156" y="3716656"/>
            <a:ext cx="5014044" cy="3017903"/>
            <a:chOff x="2809156" y="3754756"/>
            <a:chExt cx="5014044" cy="30179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CC25B4-9BFF-4A41-BDF6-08A1D04970BF}"/>
                </a:ext>
              </a:extLst>
            </p:cNvPr>
            <p:cNvGrpSpPr/>
            <p:nvPr/>
          </p:nvGrpSpPr>
          <p:grpSpPr>
            <a:xfrm>
              <a:off x="2809156" y="3835400"/>
              <a:ext cx="5014044" cy="2937259"/>
              <a:chOff x="2809156" y="2971428"/>
              <a:chExt cx="6499902" cy="3748475"/>
            </a:xfrm>
          </p:grpSpPr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0E69D993-94A3-FA45-9CC1-15BAA2BC308E}"/>
                  </a:ext>
                </a:extLst>
              </p:cNvPr>
              <p:cNvGrpSpPr/>
              <p:nvPr/>
            </p:nvGrpSpPr>
            <p:grpSpPr>
              <a:xfrm>
                <a:off x="3752987" y="6400003"/>
                <a:ext cx="4922367" cy="69799"/>
                <a:chOff x="411834" y="5937977"/>
                <a:chExt cx="4922367" cy="69799"/>
              </a:xfrm>
            </p:grpSpPr>
            <p:sp>
              <p:nvSpPr>
                <p:cNvPr id="369" name="Flowchart: Connector 483">
                  <a:extLst>
                    <a:ext uri="{FF2B5EF4-FFF2-40B4-BE49-F238E27FC236}">
                      <a16:creationId xmlns:a16="http://schemas.microsoft.com/office/drawing/2014/main" id="{DFA60122-D008-BC46-A5AF-E55F2D06AD7A}"/>
                    </a:ext>
                  </a:extLst>
                </p:cNvPr>
                <p:cNvSpPr/>
                <p:nvPr/>
              </p:nvSpPr>
              <p:spPr>
                <a:xfrm>
                  <a:off x="41183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Flowchart: Connector 484">
                  <a:extLst>
                    <a:ext uri="{FF2B5EF4-FFF2-40B4-BE49-F238E27FC236}">
                      <a16:creationId xmlns:a16="http://schemas.microsoft.com/office/drawing/2014/main" id="{2E3065B1-1542-5441-B94C-0BF7D5CDD8CB}"/>
                    </a:ext>
                  </a:extLst>
                </p:cNvPr>
                <p:cNvSpPr/>
                <p:nvPr/>
              </p:nvSpPr>
              <p:spPr>
                <a:xfrm>
                  <a:off x="50349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1" name="Flowchart: Connector 485">
                  <a:extLst>
                    <a:ext uri="{FF2B5EF4-FFF2-40B4-BE49-F238E27FC236}">
                      <a16:creationId xmlns:a16="http://schemas.microsoft.com/office/drawing/2014/main" id="{39910571-9C26-FB4B-85B4-DF4DE99F5E10}"/>
                    </a:ext>
                  </a:extLst>
                </p:cNvPr>
                <p:cNvSpPr/>
                <p:nvPr/>
              </p:nvSpPr>
              <p:spPr>
                <a:xfrm>
                  <a:off x="59515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2" name="Flowchart: Connector 486">
                  <a:extLst>
                    <a:ext uri="{FF2B5EF4-FFF2-40B4-BE49-F238E27FC236}">
                      <a16:creationId xmlns:a16="http://schemas.microsoft.com/office/drawing/2014/main" id="{46770ADE-2CDD-9247-8AEC-B778529EDCCE}"/>
                    </a:ext>
                  </a:extLst>
                </p:cNvPr>
                <p:cNvSpPr/>
                <p:nvPr/>
              </p:nvSpPr>
              <p:spPr>
                <a:xfrm>
                  <a:off x="68681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Flowchart: Connector 487">
                  <a:extLst>
                    <a:ext uri="{FF2B5EF4-FFF2-40B4-BE49-F238E27FC236}">
                      <a16:creationId xmlns:a16="http://schemas.microsoft.com/office/drawing/2014/main" id="{A51F3977-2783-C446-BA4B-DE80504D4B58}"/>
                    </a:ext>
                  </a:extLst>
                </p:cNvPr>
                <p:cNvSpPr/>
                <p:nvPr/>
              </p:nvSpPr>
              <p:spPr>
                <a:xfrm>
                  <a:off x="77847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4" name="Flowchart: Connector 488">
                  <a:extLst>
                    <a:ext uri="{FF2B5EF4-FFF2-40B4-BE49-F238E27FC236}">
                      <a16:creationId xmlns:a16="http://schemas.microsoft.com/office/drawing/2014/main" id="{FD447DFB-BB60-E94F-8518-82A788E0116F}"/>
                    </a:ext>
                  </a:extLst>
                </p:cNvPr>
                <p:cNvSpPr/>
                <p:nvPr/>
              </p:nvSpPr>
              <p:spPr>
                <a:xfrm>
                  <a:off x="87012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5" name="Flowchart: Connector 489">
                  <a:extLst>
                    <a:ext uri="{FF2B5EF4-FFF2-40B4-BE49-F238E27FC236}">
                      <a16:creationId xmlns:a16="http://schemas.microsoft.com/office/drawing/2014/main" id="{D2FE7470-5682-0746-9A86-DF68D42281DF}"/>
                    </a:ext>
                  </a:extLst>
                </p:cNvPr>
                <p:cNvSpPr/>
                <p:nvPr/>
              </p:nvSpPr>
              <p:spPr>
                <a:xfrm>
                  <a:off x="96178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6" name="Flowchart: Connector 490">
                  <a:extLst>
                    <a:ext uri="{FF2B5EF4-FFF2-40B4-BE49-F238E27FC236}">
                      <a16:creationId xmlns:a16="http://schemas.microsoft.com/office/drawing/2014/main" id="{04F0D7B2-774D-654E-AA5F-A2A3B4A7E64F}"/>
                    </a:ext>
                  </a:extLst>
                </p:cNvPr>
                <p:cNvSpPr/>
                <p:nvPr/>
              </p:nvSpPr>
              <p:spPr>
                <a:xfrm>
                  <a:off x="105344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7" name="Flowchart: Connector 491">
                  <a:extLst>
                    <a:ext uri="{FF2B5EF4-FFF2-40B4-BE49-F238E27FC236}">
                      <a16:creationId xmlns:a16="http://schemas.microsoft.com/office/drawing/2014/main" id="{E8C7E22C-98CA-204A-B6DB-185D19EB2369}"/>
                    </a:ext>
                  </a:extLst>
                </p:cNvPr>
                <p:cNvSpPr/>
                <p:nvPr/>
              </p:nvSpPr>
              <p:spPr>
                <a:xfrm>
                  <a:off x="114510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8" name="Flowchart: Connector 492">
                  <a:extLst>
                    <a:ext uri="{FF2B5EF4-FFF2-40B4-BE49-F238E27FC236}">
                      <a16:creationId xmlns:a16="http://schemas.microsoft.com/office/drawing/2014/main" id="{4CD5D92B-41D8-874B-8DA1-6E7A14F96255}"/>
                    </a:ext>
                  </a:extLst>
                </p:cNvPr>
                <p:cNvSpPr/>
                <p:nvPr/>
              </p:nvSpPr>
              <p:spPr>
                <a:xfrm>
                  <a:off x="123676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9" name="Flowchart: Connector 493">
                  <a:extLst>
                    <a:ext uri="{FF2B5EF4-FFF2-40B4-BE49-F238E27FC236}">
                      <a16:creationId xmlns:a16="http://schemas.microsoft.com/office/drawing/2014/main" id="{5A05B493-DAF0-6242-9324-80C2CC5AA5EA}"/>
                    </a:ext>
                  </a:extLst>
                </p:cNvPr>
                <p:cNvSpPr/>
                <p:nvPr/>
              </p:nvSpPr>
              <p:spPr>
                <a:xfrm>
                  <a:off x="132842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0" name="Flowchart: Connector 494">
                  <a:extLst>
                    <a:ext uri="{FF2B5EF4-FFF2-40B4-BE49-F238E27FC236}">
                      <a16:creationId xmlns:a16="http://schemas.microsoft.com/office/drawing/2014/main" id="{24141CD8-9840-FC40-8941-B6CAC38721D6}"/>
                    </a:ext>
                  </a:extLst>
                </p:cNvPr>
                <p:cNvSpPr/>
                <p:nvPr/>
              </p:nvSpPr>
              <p:spPr>
                <a:xfrm>
                  <a:off x="142008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1" name="Flowchart: Connector 495">
                  <a:extLst>
                    <a:ext uri="{FF2B5EF4-FFF2-40B4-BE49-F238E27FC236}">
                      <a16:creationId xmlns:a16="http://schemas.microsoft.com/office/drawing/2014/main" id="{7625DC26-7ED8-C744-8844-7910668FB3D3}"/>
                    </a:ext>
                  </a:extLst>
                </p:cNvPr>
                <p:cNvSpPr/>
                <p:nvPr/>
              </p:nvSpPr>
              <p:spPr>
                <a:xfrm>
                  <a:off x="151174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2" name="Flowchart: Connector 496">
                  <a:extLst>
                    <a:ext uri="{FF2B5EF4-FFF2-40B4-BE49-F238E27FC236}">
                      <a16:creationId xmlns:a16="http://schemas.microsoft.com/office/drawing/2014/main" id="{1297B474-B4E5-764A-82CB-EBC8563FB949}"/>
                    </a:ext>
                  </a:extLst>
                </p:cNvPr>
                <p:cNvSpPr/>
                <p:nvPr/>
              </p:nvSpPr>
              <p:spPr>
                <a:xfrm>
                  <a:off x="160340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3" name="Flowchart: Connector 497">
                  <a:extLst>
                    <a:ext uri="{FF2B5EF4-FFF2-40B4-BE49-F238E27FC236}">
                      <a16:creationId xmlns:a16="http://schemas.microsoft.com/office/drawing/2014/main" id="{238CC4B3-EDA9-7A4D-8FCA-86BC42E73099}"/>
                    </a:ext>
                  </a:extLst>
                </p:cNvPr>
                <p:cNvSpPr/>
                <p:nvPr/>
              </p:nvSpPr>
              <p:spPr>
                <a:xfrm>
                  <a:off x="169506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4" name="Flowchart: Connector 498">
                  <a:extLst>
                    <a:ext uri="{FF2B5EF4-FFF2-40B4-BE49-F238E27FC236}">
                      <a16:creationId xmlns:a16="http://schemas.microsoft.com/office/drawing/2014/main" id="{88010A36-6D47-974C-B83B-26A9FEF5F62F}"/>
                    </a:ext>
                  </a:extLst>
                </p:cNvPr>
                <p:cNvSpPr/>
                <p:nvPr/>
              </p:nvSpPr>
              <p:spPr>
                <a:xfrm>
                  <a:off x="178671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5" name="Flowchart: Connector 499">
                  <a:extLst>
                    <a:ext uri="{FF2B5EF4-FFF2-40B4-BE49-F238E27FC236}">
                      <a16:creationId xmlns:a16="http://schemas.microsoft.com/office/drawing/2014/main" id="{2E75B151-EBFA-0B41-B5D6-448987C909AE}"/>
                    </a:ext>
                  </a:extLst>
                </p:cNvPr>
                <p:cNvSpPr/>
                <p:nvPr/>
              </p:nvSpPr>
              <p:spPr>
                <a:xfrm>
                  <a:off x="187837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Flowchart: Connector 500">
                  <a:extLst>
                    <a:ext uri="{FF2B5EF4-FFF2-40B4-BE49-F238E27FC236}">
                      <a16:creationId xmlns:a16="http://schemas.microsoft.com/office/drawing/2014/main" id="{07862F21-9A9B-8C40-8833-4D45331B1BF6}"/>
                    </a:ext>
                  </a:extLst>
                </p:cNvPr>
                <p:cNvSpPr/>
                <p:nvPr/>
              </p:nvSpPr>
              <p:spPr>
                <a:xfrm>
                  <a:off x="197003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7" name="Flowchart: Connector 501">
                  <a:extLst>
                    <a:ext uri="{FF2B5EF4-FFF2-40B4-BE49-F238E27FC236}">
                      <a16:creationId xmlns:a16="http://schemas.microsoft.com/office/drawing/2014/main" id="{44CBC423-63C0-6A4E-8E77-1CC6D7D68C19}"/>
                    </a:ext>
                  </a:extLst>
                </p:cNvPr>
                <p:cNvSpPr/>
                <p:nvPr/>
              </p:nvSpPr>
              <p:spPr>
                <a:xfrm>
                  <a:off x="206169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8" name="Flowchart: Connector 502">
                  <a:extLst>
                    <a:ext uri="{FF2B5EF4-FFF2-40B4-BE49-F238E27FC236}">
                      <a16:creationId xmlns:a16="http://schemas.microsoft.com/office/drawing/2014/main" id="{5527E114-1057-E543-9932-9F53DC45468C}"/>
                    </a:ext>
                  </a:extLst>
                </p:cNvPr>
                <p:cNvSpPr/>
                <p:nvPr/>
              </p:nvSpPr>
              <p:spPr>
                <a:xfrm>
                  <a:off x="215335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9" name="Flowchart: Connector 503">
                  <a:extLst>
                    <a:ext uri="{FF2B5EF4-FFF2-40B4-BE49-F238E27FC236}">
                      <a16:creationId xmlns:a16="http://schemas.microsoft.com/office/drawing/2014/main" id="{69DBF267-FC8C-464B-BB6C-03E580CA57EF}"/>
                    </a:ext>
                  </a:extLst>
                </p:cNvPr>
                <p:cNvSpPr/>
                <p:nvPr/>
              </p:nvSpPr>
              <p:spPr>
                <a:xfrm>
                  <a:off x="224501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0" name="Flowchart: Connector 504">
                  <a:extLst>
                    <a:ext uri="{FF2B5EF4-FFF2-40B4-BE49-F238E27FC236}">
                      <a16:creationId xmlns:a16="http://schemas.microsoft.com/office/drawing/2014/main" id="{769A7948-BFBF-844D-BB7B-5AA302523644}"/>
                    </a:ext>
                  </a:extLst>
                </p:cNvPr>
                <p:cNvSpPr/>
                <p:nvPr/>
              </p:nvSpPr>
              <p:spPr>
                <a:xfrm>
                  <a:off x="233667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1" name="Flowchart: Connector 505">
                  <a:extLst>
                    <a:ext uri="{FF2B5EF4-FFF2-40B4-BE49-F238E27FC236}">
                      <a16:creationId xmlns:a16="http://schemas.microsoft.com/office/drawing/2014/main" id="{3A8EEF4C-38A3-DF42-A49D-017B6E0A60E2}"/>
                    </a:ext>
                  </a:extLst>
                </p:cNvPr>
                <p:cNvSpPr/>
                <p:nvPr/>
              </p:nvSpPr>
              <p:spPr>
                <a:xfrm>
                  <a:off x="242833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2" name="Flowchart: Connector 506">
                  <a:extLst>
                    <a:ext uri="{FF2B5EF4-FFF2-40B4-BE49-F238E27FC236}">
                      <a16:creationId xmlns:a16="http://schemas.microsoft.com/office/drawing/2014/main" id="{ED0AD679-1306-3645-8C30-854D4BEF1036}"/>
                    </a:ext>
                  </a:extLst>
                </p:cNvPr>
                <p:cNvSpPr/>
                <p:nvPr/>
              </p:nvSpPr>
              <p:spPr>
                <a:xfrm>
                  <a:off x="251999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3" name="Flowchart: Connector 507">
                  <a:extLst>
                    <a:ext uri="{FF2B5EF4-FFF2-40B4-BE49-F238E27FC236}">
                      <a16:creationId xmlns:a16="http://schemas.microsoft.com/office/drawing/2014/main" id="{EFF5F1D2-9ED6-4A44-9786-8040FB8F89A7}"/>
                    </a:ext>
                  </a:extLst>
                </p:cNvPr>
                <p:cNvSpPr/>
                <p:nvPr/>
              </p:nvSpPr>
              <p:spPr>
                <a:xfrm>
                  <a:off x="261165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4" name="Flowchart: Connector 508">
                  <a:extLst>
                    <a:ext uri="{FF2B5EF4-FFF2-40B4-BE49-F238E27FC236}">
                      <a16:creationId xmlns:a16="http://schemas.microsoft.com/office/drawing/2014/main" id="{5E198D88-CC4A-4244-B0F4-D2ED924B242C}"/>
                    </a:ext>
                  </a:extLst>
                </p:cNvPr>
                <p:cNvSpPr/>
                <p:nvPr/>
              </p:nvSpPr>
              <p:spPr>
                <a:xfrm>
                  <a:off x="270330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5" name="Flowchart: Connector 509">
                  <a:extLst>
                    <a:ext uri="{FF2B5EF4-FFF2-40B4-BE49-F238E27FC236}">
                      <a16:creationId xmlns:a16="http://schemas.microsoft.com/office/drawing/2014/main" id="{62E67A22-BB64-AB4E-81BD-81DFEF383485}"/>
                    </a:ext>
                  </a:extLst>
                </p:cNvPr>
                <p:cNvSpPr/>
                <p:nvPr/>
              </p:nvSpPr>
              <p:spPr>
                <a:xfrm>
                  <a:off x="279496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6" name="Flowchart: Connector 510">
                  <a:extLst>
                    <a:ext uri="{FF2B5EF4-FFF2-40B4-BE49-F238E27FC236}">
                      <a16:creationId xmlns:a16="http://schemas.microsoft.com/office/drawing/2014/main" id="{D7B1C4AE-F3D7-6E47-9D1F-B506E5EA632E}"/>
                    </a:ext>
                  </a:extLst>
                </p:cNvPr>
                <p:cNvSpPr/>
                <p:nvPr/>
              </p:nvSpPr>
              <p:spPr>
                <a:xfrm>
                  <a:off x="288662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7" name="Flowchart: Connector 511">
                  <a:extLst>
                    <a:ext uri="{FF2B5EF4-FFF2-40B4-BE49-F238E27FC236}">
                      <a16:creationId xmlns:a16="http://schemas.microsoft.com/office/drawing/2014/main" id="{8DDAA9F6-3D26-4442-A127-37597A5B67D8}"/>
                    </a:ext>
                  </a:extLst>
                </p:cNvPr>
                <p:cNvSpPr/>
                <p:nvPr/>
              </p:nvSpPr>
              <p:spPr>
                <a:xfrm>
                  <a:off x="297828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8" name="Flowchart: Connector 512">
                  <a:extLst>
                    <a:ext uri="{FF2B5EF4-FFF2-40B4-BE49-F238E27FC236}">
                      <a16:creationId xmlns:a16="http://schemas.microsoft.com/office/drawing/2014/main" id="{7DF882D4-7495-7543-A0BB-AE04C17AC757}"/>
                    </a:ext>
                  </a:extLst>
                </p:cNvPr>
                <p:cNvSpPr/>
                <p:nvPr/>
              </p:nvSpPr>
              <p:spPr>
                <a:xfrm>
                  <a:off x="306994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9" name="Flowchart: Connector 513">
                  <a:extLst>
                    <a:ext uri="{FF2B5EF4-FFF2-40B4-BE49-F238E27FC236}">
                      <a16:creationId xmlns:a16="http://schemas.microsoft.com/office/drawing/2014/main" id="{57A800FB-A2E9-6C42-A425-C23271043513}"/>
                    </a:ext>
                  </a:extLst>
                </p:cNvPr>
                <p:cNvSpPr/>
                <p:nvPr/>
              </p:nvSpPr>
              <p:spPr>
                <a:xfrm>
                  <a:off x="316160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0" name="Flowchart: Connector 514">
                  <a:extLst>
                    <a:ext uri="{FF2B5EF4-FFF2-40B4-BE49-F238E27FC236}">
                      <a16:creationId xmlns:a16="http://schemas.microsoft.com/office/drawing/2014/main" id="{485F897B-B4E2-EC4C-9BBE-19FD7D0C3BCF}"/>
                    </a:ext>
                  </a:extLst>
                </p:cNvPr>
                <p:cNvSpPr/>
                <p:nvPr/>
              </p:nvSpPr>
              <p:spPr>
                <a:xfrm>
                  <a:off x="325326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1" name="Flowchart: Connector 515">
                  <a:extLst>
                    <a:ext uri="{FF2B5EF4-FFF2-40B4-BE49-F238E27FC236}">
                      <a16:creationId xmlns:a16="http://schemas.microsoft.com/office/drawing/2014/main" id="{BC4DD4A2-2073-8E46-A463-D2C966E8A5D6}"/>
                    </a:ext>
                  </a:extLst>
                </p:cNvPr>
                <p:cNvSpPr/>
                <p:nvPr/>
              </p:nvSpPr>
              <p:spPr>
                <a:xfrm>
                  <a:off x="334492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2" name="Flowchart: Connector 516">
                  <a:extLst>
                    <a:ext uri="{FF2B5EF4-FFF2-40B4-BE49-F238E27FC236}">
                      <a16:creationId xmlns:a16="http://schemas.microsoft.com/office/drawing/2014/main" id="{450E8FC3-2AC3-B847-8B77-1A398C6FD022}"/>
                    </a:ext>
                  </a:extLst>
                </p:cNvPr>
                <p:cNvSpPr/>
                <p:nvPr/>
              </p:nvSpPr>
              <p:spPr>
                <a:xfrm>
                  <a:off x="343658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3" name="Flowchart: Connector 517">
                  <a:extLst>
                    <a:ext uri="{FF2B5EF4-FFF2-40B4-BE49-F238E27FC236}">
                      <a16:creationId xmlns:a16="http://schemas.microsoft.com/office/drawing/2014/main" id="{8845EFCA-0D65-E94E-B62F-88120F7FE43C}"/>
                    </a:ext>
                  </a:extLst>
                </p:cNvPr>
                <p:cNvSpPr/>
                <p:nvPr/>
              </p:nvSpPr>
              <p:spPr>
                <a:xfrm>
                  <a:off x="352824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4" name="Flowchart: Connector 518">
                  <a:extLst>
                    <a:ext uri="{FF2B5EF4-FFF2-40B4-BE49-F238E27FC236}">
                      <a16:creationId xmlns:a16="http://schemas.microsoft.com/office/drawing/2014/main" id="{6D3E63FF-11E3-EC4E-BB50-ADCF4E00EF43}"/>
                    </a:ext>
                  </a:extLst>
                </p:cNvPr>
                <p:cNvSpPr/>
                <p:nvPr/>
              </p:nvSpPr>
              <p:spPr>
                <a:xfrm>
                  <a:off x="361989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5" name="Flowchart: Connector 519">
                  <a:extLst>
                    <a:ext uri="{FF2B5EF4-FFF2-40B4-BE49-F238E27FC236}">
                      <a16:creationId xmlns:a16="http://schemas.microsoft.com/office/drawing/2014/main" id="{92773F7E-0BA9-5F4C-A5DD-D8DF4C81D245}"/>
                    </a:ext>
                  </a:extLst>
                </p:cNvPr>
                <p:cNvSpPr/>
                <p:nvPr/>
              </p:nvSpPr>
              <p:spPr>
                <a:xfrm>
                  <a:off x="371155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Flowchart: Connector 520">
                  <a:extLst>
                    <a:ext uri="{FF2B5EF4-FFF2-40B4-BE49-F238E27FC236}">
                      <a16:creationId xmlns:a16="http://schemas.microsoft.com/office/drawing/2014/main" id="{2EACAD04-0E53-9C44-A30E-9B9A2E4F09F1}"/>
                    </a:ext>
                  </a:extLst>
                </p:cNvPr>
                <p:cNvSpPr/>
                <p:nvPr/>
              </p:nvSpPr>
              <p:spPr>
                <a:xfrm>
                  <a:off x="380321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7" name="Flowchart: Connector 521">
                  <a:extLst>
                    <a:ext uri="{FF2B5EF4-FFF2-40B4-BE49-F238E27FC236}">
                      <a16:creationId xmlns:a16="http://schemas.microsoft.com/office/drawing/2014/main" id="{1C169F85-EA49-EA4C-99E2-DCA56C729AD5}"/>
                    </a:ext>
                  </a:extLst>
                </p:cNvPr>
                <p:cNvSpPr/>
                <p:nvPr/>
              </p:nvSpPr>
              <p:spPr>
                <a:xfrm>
                  <a:off x="389487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8" name="Flowchart: Connector 522">
                  <a:extLst>
                    <a:ext uri="{FF2B5EF4-FFF2-40B4-BE49-F238E27FC236}">
                      <a16:creationId xmlns:a16="http://schemas.microsoft.com/office/drawing/2014/main" id="{5767A12D-67D9-3B4B-92FF-99D1EE6F25E4}"/>
                    </a:ext>
                  </a:extLst>
                </p:cNvPr>
                <p:cNvSpPr/>
                <p:nvPr/>
              </p:nvSpPr>
              <p:spPr>
                <a:xfrm>
                  <a:off x="398653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9" name="Flowchart: Connector 523">
                  <a:extLst>
                    <a:ext uri="{FF2B5EF4-FFF2-40B4-BE49-F238E27FC236}">
                      <a16:creationId xmlns:a16="http://schemas.microsoft.com/office/drawing/2014/main" id="{6B2510F8-6E80-3040-AF1A-B8EB6E0725E4}"/>
                    </a:ext>
                  </a:extLst>
                </p:cNvPr>
                <p:cNvSpPr/>
                <p:nvPr/>
              </p:nvSpPr>
              <p:spPr>
                <a:xfrm>
                  <a:off x="407819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0" name="Flowchart: Connector 524">
                  <a:extLst>
                    <a:ext uri="{FF2B5EF4-FFF2-40B4-BE49-F238E27FC236}">
                      <a16:creationId xmlns:a16="http://schemas.microsoft.com/office/drawing/2014/main" id="{90BF2140-ACD1-BE49-91FF-B281F21DEF7F}"/>
                    </a:ext>
                  </a:extLst>
                </p:cNvPr>
                <p:cNvSpPr/>
                <p:nvPr/>
              </p:nvSpPr>
              <p:spPr>
                <a:xfrm>
                  <a:off x="416985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1" name="Flowchart: Connector 525">
                  <a:extLst>
                    <a:ext uri="{FF2B5EF4-FFF2-40B4-BE49-F238E27FC236}">
                      <a16:creationId xmlns:a16="http://schemas.microsoft.com/office/drawing/2014/main" id="{3002602E-8041-D543-9427-9D426023C394}"/>
                    </a:ext>
                  </a:extLst>
                </p:cNvPr>
                <p:cNvSpPr/>
                <p:nvPr/>
              </p:nvSpPr>
              <p:spPr>
                <a:xfrm>
                  <a:off x="426151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2" name="Flowchart: Connector 526">
                  <a:extLst>
                    <a:ext uri="{FF2B5EF4-FFF2-40B4-BE49-F238E27FC236}">
                      <a16:creationId xmlns:a16="http://schemas.microsoft.com/office/drawing/2014/main" id="{6664FE57-68BB-F445-A950-DC0CDFFCFF86}"/>
                    </a:ext>
                  </a:extLst>
                </p:cNvPr>
                <p:cNvSpPr/>
                <p:nvPr/>
              </p:nvSpPr>
              <p:spPr>
                <a:xfrm>
                  <a:off x="435317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3" name="Flowchart: Connector 527">
                  <a:extLst>
                    <a:ext uri="{FF2B5EF4-FFF2-40B4-BE49-F238E27FC236}">
                      <a16:creationId xmlns:a16="http://schemas.microsoft.com/office/drawing/2014/main" id="{BAC5B275-4F14-444D-9ECC-C4728990E75D}"/>
                    </a:ext>
                  </a:extLst>
                </p:cNvPr>
                <p:cNvSpPr/>
                <p:nvPr/>
              </p:nvSpPr>
              <p:spPr>
                <a:xfrm>
                  <a:off x="444483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4" name="Flowchart: Connector 528">
                  <a:extLst>
                    <a:ext uri="{FF2B5EF4-FFF2-40B4-BE49-F238E27FC236}">
                      <a16:creationId xmlns:a16="http://schemas.microsoft.com/office/drawing/2014/main" id="{49D2E1B5-9A42-B64F-9654-3ED07141F95B}"/>
                    </a:ext>
                  </a:extLst>
                </p:cNvPr>
                <p:cNvSpPr/>
                <p:nvPr/>
              </p:nvSpPr>
              <p:spPr>
                <a:xfrm>
                  <a:off x="453648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5" name="Flowchart: Connector 529">
                  <a:extLst>
                    <a:ext uri="{FF2B5EF4-FFF2-40B4-BE49-F238E27FC236}">
                      <a16:creationId xmlns:a16="http://schemas.microsoft.com/office/drawing/2014/main" id="{E76A890E-2FF4-D246-B70A-D32E53ABBEBE}"/>
                    </a:ext>
                  </a:extLst>
                </p:cNvPr>
                <p:cNvSpPr/>
                <p:nvPr/>
              </p:nvSpPr>
              <p:spPr>
                <a:xfrm>
                  <a:off x="462814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6" name="Flowchart: Connector 530">
                  <a:extLst>
                    <a:ext uri="{FF2B5EF4-FFF2-40B4-BE49-F238E27FC236}">
                      <a16:creationId xmlns:a16="http://schemas.microsoft.com/office/drawing/2014/main" id="{0C82A9EE-4E74-004D-A864-5D5A348F5E8D}"/>
                    </a:ext>
                  </a:extLst>
                </p:cNvPr>
                <p:cNvSpPr/>
                <p:nvPr/>
              </p:nvSpPr>
              <p:spPr>
                <a:xfrm>
                  <a:off x="471980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7" name="Flowchart: Connector 531">
                  <a:extLst>
                    <a:ext uri="{FF2B5EF4-FFF2-40B4-BE49-F238E27FC236}">
                      <a16:creationId xmlns:a16="http://schemas.microsoft.com/office/drawing/2014/main" id="{D89F4118-A0E7-1E4D-90CB-93E3DFDC3B92}"/>
                    </a:ext>
                  </a:extLst>
                </p:cNvPr>
                <p:cNvSpPr/>
                <p:nvPr/>
              </p:nvSpPr>
              <p:spPr>
                <a:xfrm>
                  <a:off x="481146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8" name="Flowchart: Connector 532">
                  <a:extLst>
                    <a:ext uri="{FF2B5EF4-FFF2-40B4-BE49-F238E27FC236}">
                      <a16:creationId xmlns:a16="http://schemas.microsoft.com/office/drawing/2014/main" id="{3AC69DA2-9764-5643-96C1-B37C1A183C7F}"/>
                    </a:ext>
                  </a:extLst>
                </p:cNvPr>
                <p:cNvSpPr/>
                <p:nvPr/>
              </p:nvSpPr>
              <p:spPr>
                <a:xfrm>
                  <a:off x="490312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9" name="Flowchart: Connector 533">
                  <a:extLst>
                    <a:ext uri="{FF2B5EF4-FFF2-40B4-BE49-F238E27FC236}">
                      <a16:creationId xmlns:a16="http://schemas.microsoft.com/office/drawing/2014/main" id="{8E255631-B2E1-F040-B6F4-EE7DA40BE150}"/>
                    </a:ext>
                  </a:extLst>
                </p:cNvPr>
                <p:cNvSpPr/>
                <p:nvPr/>
              </p:nvSpPr>
              <p:spPr>
                <a:xfrm>
                  <a:off x="499478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Flowchart: Connector 534">
                  <a:extLst>
                    <a:ext uri="{FF2B5EF4-FFF2-40B4-BE49-F238E27FC236}">
                      <a16:creationId xmlns:a16="http://schemas.microsoft.com/office/drawing/2014/main" id="{040CF7D6-8801-0141-ADB2-71666771EB07}"/>
                    </a:ext>
                  </a:extLst>
                </p:cNvPr>
                <p:cNvSpPr/>
                <p:nvPr/>
              </p:nvSpPr>
              <p:spPr>
                <a:xfrm>
                  <a:off x="508644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Flowchart: Connector 535">
                  <a:extLst>
                    <a:ext uri="{FF2B5EF4-FFF2-40B4-BE49-F238E27FC236}">
                      <a16:creationId xmlns:a16="http://schemas.microsoft.com/office/drawing/2014/main" id="{DA597DFE-64B6-F541-89F0-77052953711F}"/>
                    </a:ext>
                  </a:extLst>
                </p:cNvPr>
                <p:cNvSpPr/>
                <p:nvPr/>
              </p:nvSpPr>
              <p:spPr>
                <a:xfrm>
                  <a:off x="517810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Flowchart: Connector 536">
                  <a:extLst>
                    <a:ext uri="{FF2B5EF4-FFF2-40B4-BE49-F238E27FC236}">
                      <a16:creationId xmlns:a16="http://schemas.microsoft.com/office/drawing/2014/main" id="{8E365BD8-2409-A443-9D6B-45AA411DD52B}"/>
                    </a:ext>
                  </a:extLst>
                </p:cNvPr>
                <p:cNvSpPr/>
                <p:nvPr/>
              </p:nvSpPr>
              <p:spPr>
                <a:xfrm>
                  <a:off x="526976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D33A74FA-A5AC-F842-8BD7-292F4CA36B4C}"/>
                  </a:ext>
                </a:extLst>
              </p:cNvPr>
              <p:cNvGrpSpPr/>
              <p:nvPr/>
            </p:nvGrpSpPr>
            <p:grpSpPr>
              <a:xfrm>
                <a:off x="4081005" y="3060500"/>
                <a:ext cx="4460799" cy="2837959"/>
                <a:chOff x="739852" y="2465761"/>
                <a:chExt cx="4460799" cy="2837959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990D8F4D-4B5B-8142-BCF1-3110E1081DA3}"/>
                    </a:ext>
                  </a:extLst>
                </p:cNvPr>
                <p:cNvSpPr/>
                <p:nvPr/>
              </p:nvSpPr>
              <p:spPr>
                <a:xfrm>
                  <a:off x="2023250" y="496082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4EAAB553-02A0-F44A-953F-3B7709E86C1E}"/>
                    </a:ext>
                  </a:extLst>
                </p:cNvPr>
                <p:cNvSpPr/>
                <p:nvPr/>
              </p:nvSpPr>
              <p:spPr>
                <a:xfrm>
                  <a:off x="1708177" y="3286894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88EEFF61-5468-B44F-B399-246F6E3C50CD}"/>
                    </a:ext>
                  </a:extLst>
                </p:cNvPr>
                <p:cNvSpPr/>
                <p:nvPr/>
              </p:nvSpPr>
              <p:spPr>
                <a:xfrm>
                  <a:off x="1392677" y="494536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F7C9E54B-9103-1F41-93C3-F694C62743FA}"/>
                    </a:ext>
                  </a:extLst>
                </p:cNvPr>
                <p:cNvSpPr/>
                <p:nvPr/>
              </p:nvSpPr>
              <p:spPr>
                <a:xfrm>
                  <a:off x="739852" y="4945623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49E262C2-15FE-AD44-9C35-355A627FA437}"/>
                    </a:ext>
                  </a:extLst>
                </p:cNvPr>
                <p:cNvSpPr/>
                <p:nvPr/>
              </p:nvSpPr>
              <p:spPr>
                <a:xfrm>
                  <a:off x="1348441" y="415099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E01DA87F-4A1B-7F45-B05D-CF1C7E57DF41}"/>
                    </a:ext>
                  </a:extLst>
                </p:cNvPr>
                <p:cNvSpPr/>
                <p:nvPr/>
              </p:nvSpPr>
              <p:spPr>
                <a:xfrm>
                  <a:off x="2776124" y="2465761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65635862-4435-0048-8DE2-0A42129E1B86}"/>
                    </a:ext>
                  </a:extLst>
                </p:cNvPr>
                <p:cNvSpPr/>
                <p:nvPr/>
              </p:nvSpPr>
              <p:spPr>
                <a:xfrm>
                  <a:off x="2410694" y="3292256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B6677625-DF87-D245-AEE7-0703D643D29F}"/>
                    </a:ext>
                  </a:extLst>
                </p:cNvPr>
                <p:cNvSpPr/>
                <p:nvPr/>
              </p:nvSpPr>
              <p:spPr>
                <a:xfrm>
                  <a:off x="3094113" y="329565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CC6C5CAC-4AEE-F04B-BE3C-DD442F7F5D5C}"/>
                    </a:ext>
                  </a:extLst>
                </p:cNvPr>
                <p:cNvSpPr/>
                <p:nvPr/>
              </p:nvSpPr>
              <p:spPr>
                <a:xfrm>
                  <a:off x="3779913" y="330291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062C93DF-9CB0-B645-BC20-E25A2BE7E683}"/>
                    </a:ext>
                  </a:extLst>
                </p:cNvPr>
                <p:cNvSpPr/>
                <p:nvPr/>
              </p:nvSpPr>
              <p:spPr>
                <a:xfrm>
                  <a:off x="2069112" y="415290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7AC35467-4E82-E149-B49C-7CC3037FA446}"/>
                    </a:ext>
                  </a:extLst>
                </p:cNvPr>
                <p:cNvSpPr/>
                <p:nvPr/>
              </p:nvSpPr>
              <p:spPr>
                <a:xfrm>
                  <a:off x="2745568" y="414908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149D9EE6-2E56-4F41-8D7A-47BD4AEE0EE7}"/>
                    </a:ext>
                  </a:extLst>
                </p:cNvPr>
                <p:cNvSpPr/>
                <p:nvPr/>
              </p:nvSpPr>
              <p:spPr>
                <a:xfrm>
                  <a:off x="4134280" y="414908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2DFEFB9B-70E6-C04C-BBBC-8BB8C4F5FBF7}"/>
                    </a:ext>
                  </a:extLst>
                </p:cNvPr>
                <p:cNvSpPr/>
                <p:nvPr/>
              </p:nvSpPr>
              <p:spPr>
                <a:xfrm>
                  <a:off x="4743451" y="495663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2026D15A-4215-E848-ACF0-1B8D2D9C9B3C}"/>
                    </a:ext>
                  </a:extLst>
                </p:cNvPr>
                <p:cNvSpPr/>
                <p:nvPr/>
              </p:nvSpPr>
              <p:spPr>
                <a:xfrm>
                  <a:off x="4041246" y="4957995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F3CB9CD1-3FB8-3348-B7CD-61CAB3153063}"/>
                    </a:ext>
                  </a:extLst>
                </p:cNvPr>
                <p:cNvGrpSpPr/>
                <p:nvPr/>
              </p:nvGrpSpPr>
              <p:grpSpPr>
                <a:xfrm>
                  <a:off x="2665328" y="4152900"/>
                  <a:ext cx="1223576" cy="1143000"/>
                  <a:chOff x="1141327" y="4152900"/>
                  <a:chExt cx="1223576" cy="1143000"/>
                </a:xfrm>
                <a:grpFill/>
              </p:grpSpPr>
              <p:sp>
                <p:nvSpPr>
                  <p:cNvPr id="439" name="Oval 438">
                    <a:extLst>
                      <a:ext uri="{FF2B5EF4-FFF2-40B4-BE49-F238E27FC236}">
                        <a16:creationId xmlns:a16="http://schemas.microsoft.com/office/drawing/2014/main" id="{3A5F25E6-9656-2941-A933-698CE4147E16}"/>
                      </a:ext>
                    </a:extLst>
                  </p:cNvPr>
                  <p:cNvSpPr/>
                  <p:nvPr/>
                </p:nvSpPr>
                <p:spPr>
                  <a:xfrm>
                    <a:off x="1141327" y="4953000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440" name="Oval 439">
                    <a:extLst>
                      <a:ext uri="{FF2B5EF4-FFF2-40B4-BE49-F238E27FC236}">
                        <a16:creationId xmlns:a16="http://schemas.microsoft.com/office/drawing/2014/main" id="{CC634397-0A6D-D042-BAB9-09E20DDBA7A5}"/>
                      </a:ext>
                    </a:extLst>
                  </p:cNvPr>
                  <p:cNvSpPr/>
                  <p:nvPr/>
                </p:nvSpPr>
                <p:spPr>
                  <a:xfrm>
                    <a:off x="1907703" y="4152900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41" name="Oval 440">
                    <a:extLst>
                      <a:ext uri="{FF2B5EF4-FFF2-40B4-BE49-F238E27FC236}">
                        <a16:creationId xmlns:a16="http://schemas.microsoft.com/office/drawing/2014/main" id="{CD4407E2-4614-384F-AFAC-22BF983F0494}"/>
                      </a:ext>
                    </a:extLst>
                  </p:cNvPr>
                  <p:cNvSpPr/>
                  <p:nvPr/>
                </p:nvSpPr>
                <p:spPr>
                  <a:xfrm>
                    <a:off x="1828800" y="4952096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</p:grp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5652D39F-7E7E-2241-B8BE-7A929B47D1E7}"/>
                  </a:ext>
                </a:extLst>
              </p:cNvPr>
              <p:cNvGrpSpPr/>
              <p:nvPr/>
            </p:nvGrpSpPr>
            <p:grpSpPr>
              <a:xfrm>
                <a:off x="3749723" y="3056653"/>
                <a:ext cx="4903495" cy="3353572"/>
                <a:chOff x="408570" y="2461914"/>
                <a:chExt cx="4903495" cy="3353572"/>
              </a:xfrm>
            </p:grpSpPr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F03F68CE-C66E-A641-895E-4A8CCB5075E6}"/>
                    </a:ext>
                  </a:extLst>
                </p:cNvPr>
                <p:cNvGrpSpPr/>
                <p:nvPr/>
              </p:nvGrpSpPr>
              <p:grpSpPr>
                <a:xfrm>
                  <a:off x="742628" y="2461914"/>
                  <a:ext cx="4438972" cy="2833986"/>
                  <a:chOff x="742628" y="2461914"/>
                  <a:chExt cx="4438972" cy="2833986"/>
                </a:xfrm>
              </p:grpSpPr>
              <p:sp>
                <p:nvSpPr>
                  <p:cNvPr id="504" name="Oval 503">
                    <a:extLst>
                      <a:ext uri="{FF2B5EF4-FFF2-40B4-BE49-F238E27FC236}">
                        <a16:creationId xmlns:a16="http://schemas.microsoft.com/office/drawing/2014/main" id="{C6204F7B-C15E-BF47-ACD8-A19CE59524A7}"/>
                      </a:ext>
                    </a:extLst>
                  </p:cNvPr>
                  <p:cNvSpPr/>
                  <p:nvPr/>
                </p:nvSpPr>
                <p:spPr>
                  <a:xfrm>
                    <a:off x="20193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5" name="Oval 504">
                    <a:extLst>
                      <a:ext uri="{FF2B5EF4-FFF2-40B4-BE49-F238E27FC236}">
                        <a16:creationId xmlns:a16="http://schemas.microsoft.com/office/drawing/2014/main" id="{29AA9101-D9F6-1E4E-9169-0DCE379B1C9A}"/>
                      </a:ext>
                    </a:extLst>
                  </p:cNvPr>
                  <p:cNvSpPr/>
                  <p:nvPr/>
                </p:nvSpPr>
                <p:spPr>
                  <a:xfrm>
                    <a:off x="40386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6" name="Oval 505">
                    <a:extLst>
                      <a:ext uri="{FF2B5EF4-FFF2-40B4-BE49-F238E27FC236}">
                        <a16:creationId xmlns:a16="http://schemas.microsoft.com/office/drawing/2014/main" id="{CA979E04-94A5-CC47-9C69-5DEE1974D8F9}"/>
                      </a:ext>
                    </a:extLst>
                  </p:cNvPr>
                  <p:cNvSpPr/>
                  <p:nvPr/>
                </p:nvSpPr>
                <p:spPr>
                  <a:xfrm>
                    <a:off x="33528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7" name="Oval 506">
                    <a:extLst>
                      <a:ext uri="{FF2B5EF4-FFF2-40B4-BE49-F238E27FC236}">
                        <a16:creationId xmlns:a16="http://schemas.microsoft.com/office/drawing/2014/main" id="{D4231602-9D0E-AF4A-BD06-D169EE34EA30}"/>
                      </a:ext>
                    </a:extLst>
                  </p:cNvPr>
                  <p:cNvSpPr/>
                  <p:nvPr/>
                </p:nvSpPr>
                <p:spPr>
                  <a:xfrm>
                    <a:off x="26670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8" name="Oval 507">
                    <a:extLst>
                      <a:ext uri="{FF2B5EF4-FFF2-40B4-BE49-F238E27FC236}">
                        <a16:creationId xmlns:a16="http://schemas.microsoft.com/office/drawing/2014/main" id="{42F69B8B-5B6D-0845-BD26-5A1E667E4DF9}"/>
                      </a:ext>
                    </a:extLst>
                  </p:cNvPr>
                  <p:cNvSpPr/>
                  <p:nvPr/>
                </p:nvSpPr>
                <p:spPr>
                  <a:xfrm>
                    <a:off x="20669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9" name="Oval 508">
                    <a:extLst>
                      <a:ext uri="{FF2B5EF4-FFF2-40B4-BE49-F238E27FC236}">
                        <a16:creationId xmlns:a16="http://schemas.microsoft.com/office/drawing/2014/main" id="{637ED3E8-9BCD-7B4A-BD9A-1F928014979A}"/>
                      </a:ext>
                    </a:extLst>
                  </p:cNvPr>
                  <p:cNvSpPr/>
                  <p:nvPr/>
                </p:nvSpPr>
                <p:spPr>
                  <a:xfrm>
                    <a:off x="27527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0" name="Oval 509">
                    <a:extLst>
                      <a:ext uri="{FF2B5EF4-FFF2-40B4-BE49-F238E27FC236}">
                        <a16:creationId xmlns:a16="http://schemas.microsoft.com/office/drawing/2014/main" id="{520DF6FD-47AE-254E-9E7B-F79692451842}"/>
                      </a:ext>
                    </a:extLst>
                  </p:cNvPr>
                  <p:cNvSpPr/>
                  <p:nvPr/>
                </p:nvSpPr>
                <p:spPr>
                  <a:xfrm>
                    <a:off x="34385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1" name="Oval 510">
                    <a:extLst>
                      <a:ext uri="{FF2B5EF4-FFF2-40B4-BE49-F238E27FC236}">
                        <a16:creationId xmlns:a16="http://schemas.microsoft.com/office/drawing/2014/main" id="{CD14391D-6256-664A-9434-7CFFB155AA4F}"/>
                      </a:ext>
                    </a:extLst>
                  </p:cNvPr>
                  <p:cNvSpPr/>
                  <p:nvPr/>
                </p:nvSpPr>
                <p:spPr>
                  <a:xfrm>
                    <a:off x="47244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2" name="Oval 511">
                    <a:extLst>
                      <a:ext uri="{FF2B5EF4-FFF2-40B4-BE49-F238E27FC236}">
                        <a16:creationId xmlns:a16="http://schemas.microsoft.com/office/drawing/2014/main" id="{9AB8DF67-6228-7543-B1C6-D0A8FBE0ED0F}"/>
                      </a:ext>
                    </a:extLst>
                  </p:cNvPr>
                  <p:cNvSpPr/>
                  <p:nvPr/>
                </p:nvSpPr>
                <p:spPr>
                  <a:xfrm>
                    <a:off x="4131568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3" name="Oval 512">
                    <a:extLst>
                      <a:ext uri="{FF2B5EF4-FFF2-40B4-BE49-F238E27FC236}">
                        <a16:creationId xmlns:a16="http://schemas.microsoft.com/office/drawing/2014/main" id="{7A18D8A3-4418-704F-88D6-37A5A9EA0C31}"/>
                      </a:ext>
                    </a:extLst>
                  </p:cNvPr>
                  <p:cNvSpPr/>
                  <p:nvPr/>
                </p:nvSpPr>
                <p:spPr>
                  <a:xfrm>
                    <a:off x="3779912" y="329565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4" name="Oval 513">
                    <a:extLst>
                      <a:ext uri="{FF2B5EF4-FFF2-40B4-BE49-F238E27FC236}">
                        <a16:creationId xmlns:a16="http://schemas.microsoft.com/office/drawing/2014/main" id="{A0954825-AD93-1842-8093-9CE56F3AD6A0}"/>
                      </a:ext>
                    </a:extLst>
                  </p:cNvPr>
                  <p:cNvSpPr/>
                  <p:nvPr/>
                </p:nvSpPr>
                <p:spPr>
                  <a:xfrm>
                    <a:off x="3094112" y="329565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5" name="Oval 514">
                    <a:extLst>
                      <a:ext uri="{FF2B5EF4-FFF2-40B4-BE49-F238E27FC236}">
                        <a16:creationId xmlns:a16="http://schemas.microsoft.com/office/drawing/2014/main" id="{2F00C3A4-D2BB-1A4C-AC02-25FFC4502F70}"/>
                      </a:ext>
                    </a:extLst>
                  </p:cNvPr>
                  <p:cNvSpPr/>
                  <p:nvPr/>
                </p:nvSpPr>
                <p:spPr>
                  <a:xfrm>
                    <a:off x="2408312" y="3296557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58FF0D55-1D1B-FB4B-8300-430CDF080C19}"/>
                      </a:ext>
                    </a:extLst>
                  </p:cNvPr>
                  <p:cNvSpPr/>
                  <p:nvPr/>
                </p:nvSpPr>
                <p:spPr>
                  <a:xfrm>
                    <a:off x="2776615" y="2461914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7" name="Oval 516">
                    <a:extLst>
                      <a:ext uri="{FF2B5EF4-FFF2-40B4-BE49-F238E27FC236}">
                        <a16:creationId xmlns:a16="http://schemas.microsoft.com/office/drawing/2014/main" id="{7B92DD6E-8439-664E-B53C-731A61BE6AFC}"/>
                      </a:ext>
                    </a:extLst>
                  </p:cNvPr>
                  <p:cNvSpPr/>
                  <p:nvPr/>
                </p:nvSpPr>
                <p:spPr>
                  <a:xfrm>
                    <a:off x="742628" y="494918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8" name="Oval 517">
                    <a:extLst>
                      <a:ext uri="{FF2B5EF4-FFF2-40B4-BE49-F238E27FC236}">
                        <a16:creationId xmlns:a16="http://schemas.microsoft.com/office/drawing/2014/main" id="{74C4E80E-1B0E-544D-99DB-FF3AC92BD479}"/>
                      </a:ext>
                    </a:extLst>
                  </p:cNvPr>
                  <p:cNvSpPr/>
                  <p:nvPr/>
                </p:nvSpPr>
                <p:spPr>
                  <a:xfrm>
                    <a:off x="1390328" y="494918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9" name="Oval 518">
                    <a:extLst>
                      <a:ext uri="{FF2B5EF4-FFF2-40B4-BE49-F238E27FC236}">
                        <a16:creationId xmlns:a16="http://schemas.microsoft.com/office/drawing/2014/main" id="{684D10C9-E18F-BE4F-B966-796F5EE344A2}"/>
                      </a:ext>
                    </a:extLst>
                  </p:cNvPr>
                  <p:cNvSpPr/>
                  <p:nvPr/>
                </p:nvSpPr>
                <p:spPr>
                  <a:xfrm>
                    <a:off x="1343472" y="414908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20" name="Oval 519">
                    <a:extLst>
                      <a:ext uri="{FF2B5EF4-FFF2-40B4-BE49-F238E27FC236}">
                        <a16:creationId xmlns:a16="http://schemas.microsoft.com/office/drawing/2014/main" id="{0A175CC7-A20F-FF46-B346-AA293E70EB1A}"/>
                      </a:ext>
                    </a:extLst>
                  </p:cNvPr>
                  <p:cNvSpPr/>
                  <p:nvPr/>
                </p:nvSpPr>
                <p:spPr>
                  <a:xfrm>
                    <a:off x="1703512" y="3284984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</p:grp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0ABF5AC8-7372-EC43-BC73-49796A3095AF}"/>
                    </a:ext>
                  </a:extLst>
                </p:cNvPr>
                <p:cNvGrpSpPr/>
                <p:nvPr/>
              </p:nvGrpSpPr>
              <p:grpSpPr>
                <a:xfrm>
                  <a:off x="971228" y="2804814"/>
                  <a:ext cx="3981772" cy="2148186"/>
                  <a:chOff x="971228" y="2804814"/>
                  <a:chExt cx="3981772" cy="2148186"/>
                </a:xfrm>
              </p:grpSpPr>
              <p:cxnSp>
                <p:nvCxnSpPr>
                  <p:cNvPr id="488" name="Straight Connector 487">
                    <a:extLst>
                      <a:ext uri="{FF2B5EF4-FFF2-40B4-BE49-F238E27FC236}">
                        <a16:creationId xmlns:a16="http://schemas.microsoft.com/office/drawing/2014/main" id="{FC833427-2894-BD4B-9DAB-565227269FEE}"/>
                      </a:ext>
                    </a:extLst>
                  </p:cNvPr>
                  <p:cNvCxnSpPr>
                    <a:cxnSpLocks/>
                    <a:stCxn id="510" idx="4"/>
                    <a:endCxn id="511" idx="0"/>
                  </p:cNvCxnSpPr>
                  <p:nvPr/>
                </p:nvCxnSpPr>
                <p:spPr>
                  <a:xfrm>
                    <a:off x="3667111" y="4495800"/>
                    <a:ext cx="1285889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Straight Connector 488">
                    <a:extLst>
                      <a:ext uri="{FF2B5EF4-FFF2-40B4-BE49-F238E27FC236}">
                        <a16:creationId xmlns:a16="http://schemas.microsoft.com/office/drawing/2014/main" id="{0D847BF2-5010-0047-B89F-CF57A717B074}"/>
                      </a:ext>
                    </a:extLst>
                  </p:cNvPr>
                  <p:cNvCxnSpPr>
                    <a:cxnSpLocks/>
                    <a:stCxn id="512" idx="4"/>
                    <a:endCxn id="506" idx="0"/>
                  </p:cNvCxnSpPr>
                  <p:nvPr/>
                </p:nvCxnSpPr>
                <p:spPr>
                  <a:xfrm flipH="1">
                    <a:off x="3581400" y="4495800"/>
                    <a:ext cx="778768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Straight Connector 489">
                    <a:extLst>
                      <a:ext uri="{FF2B5EF4-FFF2-40B4-BE49-F238E27FC236}">
                        <a16:creationId xmlns:a16="http://schemas.microsoft.com/office/drawing/2014/main" id="{060FBAE9-BFEB-9B47-BB8C-EA2BA55A1CB9}"/>
                      </a:ext>
                    </a:extLst>
                  </p:cNvPr>
                  <p:cNvCxnSpPr>
                    <a:stCxn id="508" idx="4"/>
                    <a:endCxn id="504" idx="0"/>
                  </p:cNvCxnSpPr>
                  <p:nvPr/>
                </p:nvCxnSpPr>
                <p:spPr>
                  <a:xfrm flipH="1">
                    <a:off x="2247900" y="4495800"/>
                    <a:ext cx="47611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Straight Connector 490">
                    <a:extLst>
                      <a:ext uri="{FF2B5EF4-FFF2-40B4-BE49-F238E27FC236}">
                        <a16:creationId xmlns:a16="http://schemas.microsoft.com/office/drawing/2014/main" id="{52084573-7C2C-C64A-991F-AE23EB8F6751}"/>
                      </a:ext>
                    </a:extLst>
                  </p:cNvPr>
                  <p:cNvCxnSpPr>
                    <a:stCxn id="508" idx="4"/>
                    <a:endCxn id="507" idx="0"/>
                  </p:cNvCxnSpPr>
                  <p:nvPr/>
                </p:nvCxnSpPr>
                <p:spPr>
                  <a:xfrm>
                    <a:off x="2295511" y="4495800"/>
                    <a:ext cx="600089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Straight Connector 491">
                    <a:extLst>
                      <a:ext uri="{FF2B5EF4-FFF2-40B4-BE49-F238E27FC236}">
                        <a16:creationId xmlns:a16="http://schemas.microsoft.com/office/drawing/2014/main" id="{EF323074-5F76-2446-A8AD-529004976BFE}"/>
                      </a:ext>
                    </a:extLst>
                  </p:cNvPr>
                  <p:cNvCxnSpPr>
                    <a:cxnSpLocks/>
                    <a:stCxn id="519" idx="4"/>
                    <a:endCxn id="505" idx="0"/>
                  </p:cNvCxnSpPr>
                  <p:nvPr/>
                </p:nvCxnSpPr>
                <p:spPr>
                  <a:xfrm>
                    <a:off x="1572072" y="4491980"/>
                    <a:ext cx="2695128" cy="46102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3" name="Straight Connector 492">
                    <a:extLst>
                      <a:ext uri="{FF2B5EF4-FFF2-40B4-BE49-F238E27FC236}">
                        <a16:creationId xmlns:a16="http://schemas.microsoft.com/office/drawing/2014/main" id="{10E43002-0380-C347-8766-64A68141DB4C}"/>
                      </a:ext>
                    </a:extLst>
                  </p:cNvPr>
                  <p:cNvCxnSpPr>
                    <a:cxnSpLocks/>
                    <a:stCxn id="515" idx="4"/>
                    <a:endCxn id="434" idx="0"/>
                  </p:cNvCxnSpPr>
                  <p:nvPr/>
                </p:nvCxnSpPr>
                <p:spPr>
                  <a:xfrm>
                    <a:off x="2636912" y="3639457"/>
                    <a:ext cx="324556" cy="50962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" name="Straight Connector 493">
                    <a:extLst>
                      <a:ext uri="{FF2B5EF4-FFF2-40B4-BE49-F238E27FC236}">
                        <a16:creationId xmlns:a16="http://schemas.microsoft.com/office/drawing/2014/main" id="{E881753A-2F2A-7540-9BB3-12BAE73ECEF9}"/>
                      </a:ext>
                    </a:extLst>
                  </p:cNvPr>
                  <p:cNvCxnSpPr>
                    <a:stCxn id="513" idx="4"/>
                    <a:endCxn id="508" idx="0"/>
                  </p:cNvCxnSpPr>
                  <p:nvPr/>
                </p:nvCxnSpPr>
                <p:spPr>
                  <a:xfrm flipH="1">
                    <a:off x="2295511" y="3638550"/>
                    <a:ext cx="1713001" cy="5143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" name="Straight Connector 494">
                    <a:extLst>
                      <a:ext uri="{FF2B5EF4-FFF2-40B4-BE49-F238E27FC236}">
                        <a16:creationId xmlns:a16="http://schemas.microsoft.com/office/drawing/2014/main" id="{C12DFC89-B840-C24B-8BBE-1C7BC8EB250D}"/>
                      </a:ext>
                    </a:extLst>
                  </p:cNvPr>
                  <p:cNvCxnSpPr>
                    <a:cxnSpLocks/>
                    <a:stCxn id="520" idx="4"/>
                    <a:endCxn id="510" idx="0"/>
                  </p:cNvCxnSpPr>
                  <p:nvPr/>
                </p:nvCxnSpPr>
                <p:spPr>
                  <a:xfrm>
                    <a:off x="1932112" y="3627884"/>
                    <a:ext cx="1734999" cy="52501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Straight Connector 495">
                    <a:extLst>
                      <a:ext uri="{FF2B5EF4-FFF2-40B4-BE49-F238E27FC236}">
                        <a16:creationId xmlns:a16="http://schemas.microsoft.com/office/drawing/2014/main" id="{618CDB7F-DA75-E94D-99C7-DDB012290BD9}"/>
                      </a:ext>
                    </a:extLst>
                  </p:cNvPr>
                  <p:cNvCxnSpPr>
                    <a:cxnSpLocks/>
                    <a:stCxn id="514" idx="4"/>
                    <a:endCxn id="512" idx="0"/>
                  </p:cNvCxnSpPr>
                  <p:nvPr/>
                </p:nvCxnSpPr>
                <p:spPr>
                  <a:xfrm>
                    <a:off x="3322712" y="3638550"/>
                    <a:ext cx="1037456" cy="5143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142FC6E5-B0CA-4849-B607-38D1CC55167A}"/>
                      </a:ext>
                    </a:extLst>
                  </p:cNvPr>
                  <p:cNvCxnSpPr>
                    <a:stCxn id="516" idx="4"/>
                    <a:endCxn id="515" idx="0"/>
                  </p:cNvCxnSpPr>
                  <p:nvPr/>
                </p:nvCxnSpPr>
                <p:spPr>
                  <a:xfrm flipH="1">
                    <a:off x="2636912" y="2804814"/>
                    <a:ext cx="368303" cy="49174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Straight Connector 497">
                    <a:extLst>
                      <a:ext uri="{FF2B5EF4-FFF2-40B4-BE49-F238E27FC236}">
                        <a16:creationId xmlns:a16="http://schemas.microsoft.com/office/drawing/2014/main" id="{338F5EF1-DFF3-EC4D-BEDF-23D24CFD55F4}"/>
                      </a:ext>
                    </a:extLst>
                  </p:cNvPr>
                  <p:cNvCxnSpPr>
                    <a:stCxn id="516" idx="4"/>
                    <a:endCxn id="514" idx="0"/>
                  </p:cNvCxnSpPr>
                  <p:nvPr/>
                </p:nvCxnSpPr>
                <p:spPr>
                  <a:xfrm>
                    <a:off x="3005215" y="2804814"/>
                    <a:ext cx="317497" cy="49083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Straight Connector 498">
                    <a:extLst>
                      <a:ext uri="{FF2B5EF4-FFF2-40B4-BE49-F238E27FC236}">
                        <a16:creationId xmlns:a16="http://schemas.microsoft.com/office/drawing/2014/main" id="{52FEDBAD-00A8-184D-B467-0561060C908D}"/>
                      </a:ext>
                    </a:extLst>
                  </p:cNvPr>
                  <p:cNvCxnSpPr>
                    <a:stCxn id="516" idx="4"/>
                    <a:endCxn id="513" idx="0"/>
                  </p:cNvCxnSpPr>
                  <p:nvPr/>
                </p:nvCxnSpPr>
                <p:spPr>
                  <a:xfrm>
                    <a:off x="3005215" y="2804814"/>
                    <a:ext cx="1003297" cy="49083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0" name="Straight Connector 499">
                    <a:extLst>
                      <a:ext uri="{FF2B5EF4-FFF2-40B4-BE49-F238E27FC236}">
                        <a16:creationId xmlns:a16="http://schemas.microsoft.com/office/drawing/2014/main" id="{3D4B9B50-F3C6-5549-A235-57CDE4779790}"/>
                      </a:ext>
                    </a:extLst>
                  </p:cNvPr>
                  <p:cNvCxnSpPr>
                    <a:cxnSpLocks/>
                    <a:stCxn id="509" idx="4"/>
                    <a:endCxn id="517" idx="0"/>
                  </p:cNvCxnSpPr>
                  <p:nvPr/>
                </p:nvCxnSpPr>
                <p:spPr>
                  <a:xfrm flipH="1">
                    <a:off x="971228" y="4495800"/>
                    <a:ext cx="2010083" cy="45338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1" name="Straight Connector 500">
                    <a:extLst>
                      <a:ext uri="{FF2B5EF4-FFF2-40B4-BE49-F238E27FC236}">
                        <a16:creationId xmlns:a16="http://schemas.microsoft.com/office/drawing/2014/main" id="{915A8426-2F5E-CE46-9D5D-2306FB46D988}"/>
                      </a:ext>
                    </a:extLst>
                  </p:cNvPr>
                  <p:cNvCxnSpPr>
                    <a:cxnSpLocks/>
                    <a:stCxn id="510" idx="4"/>
                    <a:endCxn id="518" idx="0"/>
                  </p:cNvCxnSpPr>
                  <p:nvPr/>
                </p:nvCxnSpPr>
                <p:spPr>
                  <a:xfrm flipH="1">
                    <a:off x="1618928" y="4495800"/>
                    <a:ext cx="2048183" cy="45338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>
                    <a:extLst>
                      <a:ext uri="{FF2B5EF4-FFF2-40B4-BE49-F238E27FC236}">
                        <a16:creationId xmlns:a16="http://schemas.microsoft.com/office/drawing/2014/main" id="{3B12F5FC-91F3-344D-A6E9-5584D19D7617}"/>
                      </a:ext>
                    </a:extLst>
                  </p:cNvPr>
                  <p:cNvCxnSpPr>
                    <a:cxnSpLocks/>
                    <a:stCxn id="431" idx="4"/>
                    <a:endCxn id="519" idx="0"/>
                  </p:cNvCxnSpPr>
                  <p:nvPr/>
                </p:nvCxnSpPr>
                <p:spPr>
                  <a:xfrm flipH="1">
                    <a:off x="1572072" y="3638550"/>
                    <a:ext cx="1737941" cy="51053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3" name="Straight Connector 502">
                    <a:extLst>
                      <a:ext uri="{FF2B5EF4-FFF2-40B4-BE49-F238E27FC236}">
                        <a16:creationId xmlns:a16="http://schemas.microsoft.com/office/drawing/2014/main" id="{67F62F5E-7EC4-FB40-A4AD-627BBD857546}"/>
                      </a:ext>
                    </a:extLst>
                  </p:cNvPr>
                  <p:cNvCxnSpPr>
                    <a:cxnSpLocks/>
                    <a:stCxn id="516" idx="4"/>
                    <a:endCxn id="520" idx="0"/>
                  </p:cNvCxnSpPr>
                  <p:nvPr/>
                </p:nvCxnSpPr>
                <p:spPr>
                  <a:xfrm flipH="1">
                    <a:off x="1932112" y="2804814"/>
                    <a:ext cx="1073103" cy="4801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A0D648B7-AA37-2D48-BD08-9B54A95E3400}"/>
                    </a:ext>
                  </a:extLst>
                </p:cNvPr>
                <p:cNvGrpSpPr/>
                <p:nvPr/>
              </p:nvGrpSpPr>
              <p:grpSpPr>
                <a:xfrm>
                  <a:off x="408570" y="5288260"/>
                  <a:ext cx="4903495" cy="527226"/>
                  <a:chOff x="408570" y="5288260"/>
                  <a:chExt cx="4903495" cy="527226"/>
                </a:xfrm>
              </p:grpSpPr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7F64EEFA-80AE-574D-8FE2-BB2647BA178F}"/>
                      </a:ext>
                    </a:extLst>
                  </p:cNvPr>
                  <p:cNvCxnSpPr>
                    <a:cxnSpLocks/>
                    <a:stCxn id="389" idx="0"/>
                    <a:endCxn id="504" idx="4"/>
                  </p:cNvCxnSpPr>
                  <p:nvPr/>
                </p:nvCxnSpPr>
                <p:spPr>
                  <a:xfrm flipH="1" flipV="1">
                    <a:off x="2247900" y="5295900"/>
                    <a:ext cx="16632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16D93358-25EF-2447-8F29-F4668D3038EA}"/>
                      </a:ext>
                    </a:extLst>
                  </p:cNvPr>
                  <p:cNvCxnSpPr>
                    <a:cxnSpLocks/>
                    <a:stCxn id="504" idx="4"/>
                    <a:endCxn id="402" idx="7"/>
                  </p:cNvCxnSpPr>
                  <p:nvPr/>
                </p:nvCxnSpPr>
                <p:spPr>
                  <a:xfrm>
                    <a:off x="2247900" y="5295900"/>
                    <a:ext cx="1230981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CE536C39-4799-9C4F-9F6F-831CF6D3B5A5}"/>
                      </a:ext>
                    </a:extLst>
                  </p:cNvPr>
                  <p:cNvCxnSpPr>
                    <a:cxnSpLocks/>
                    <a:stCxn id="504" idx="4"/>
                    <a:endCxn id="418" idx="0"/>
                  </p:cNvCxnSpPr>
                  <p:nvPr/>
                </p:nvCxnSpPr>
                <p:spPr>
                  <a:xfrm>
                    <a:off x="2247900" y="5295900"/>
                    <a:ext cx="267474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90A540FD-2D1B-F64A-921E-7B0420776C69}"/>
                      </a:ext>
                    </a:extLst>
                  </p:cNvPr>
                  <p:cNvCxnSpPr>
                    <a:cxnSpLocks/>
                    <a:stCxn id="507" idx="4"/>
                    <a:endCxn id="382" idx="0"/>
                  </p:cNvCxnSpPr>
                  <p:nvPr/>
                </p:nvCxnSpPr>
                <p:spPr>
                  <a:xfrm flipH="1">
                    <a:off x="1622919" y="5295900"/>
                    <a:ext cx="127268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76CE19CF-8D94-8340-9AE7-A46F8A6634C7}"/>
                      </a:ext>
                    </a:extLst>
                  </p:cNvPr>
                  <p:cNvCxnSpPr>
                    <a:cxnSpLocks/>
                    <a:stCxn id="507" idx="4"/>
                    <a:endCxn id="390" idx="0"/>
                  </p:cNvCxnSpPr>
                  <p:nvPr/>
                </p:nvCxnSpPr>
                <p:spPr>
                  <a:xfrm flipH="1">
                    <a:off x="2356191" y="5295900"/>
                    <a:ext cx="539409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13626E7E-7F1C-B548-8299-968196498E3F}"/>
                      </a:ext>
                    </a:extLst>
                  </p:cNvPr>
                  <p:cNvCxnSpPr>
                    <a:cxnSpLocks/>
                    <a:stCxn id="507" idx="4"/>
                    <a:endCxn id="398" idx="0"/>
                  </p:cNvCxnSpPr>
                  <p:nvPr/>
                </p:nvCxnSpPr>
                <p:spPr>
                  <a:xfrm>
                    <a:off x="2895600" y="5295900"/>
                    <a:ext cx="19386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1DC6BA98-A041-E34D-B0DF-69F3EC8FE6E7}"/>
                      </a:ext>
                    </a:extLst>
                  </p:cNvPr>
                  <p:cNvCxnSpPr>
                    <a:cxnSpLocks/>
                    <a:stCxn id="507" idx="4"/>
                    <a:endCxn id="392" idx="0"/>
                  </p:cNvCxnSpPr>
                  <p:nvPr/>
                </p:nvCxnSpPr>
                <p:spPr>
                  <a:xfrm flipH="1">
                    <a:off x="2539509" y="5295900"/>
                    <a:ext cx="35609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1C2C8F96-CFA9-724C-9E99-63766E2997FE}"/>
                      </a:ext>
                    </a:extLst>
                  </p:cNvPr>
                  <p:cNvCxnSpPr>
                    <a:cxnSpLocks/>
                    <a:stCxn id="507" idx="4"/>
                    <a:endCxn id="406" idx="0"/>
                  </p:cNvCxnSpPr>
                  <p:nvPr/>
                </p:nvCxnSpPr>
                <p:spPr>
                  <a:xfrm>
                    <a:off x="2895600" y="5295900"/>
                    <a:ext cx="927135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54A588A3-CE80-D143-AC45-733A1323F04C}"/>
                      </a:ext>
                    </a:extLst>
                  </p:cNvPr>
                  <p:cNvCxnSpPr>
                    <a:cxnSpLocks/>
                    <a:stCxn id="506" idx="4"/>
                    <a:endCxn id="398" idx="7"/>
                  </p:cNvCxnSpPr>
                  <p:nvPr/>
                </p:nvCxnSpPr>
                <p:spPr>
                  <a:xfrm flipH="1">
                    <a:off x="3112245" y="5295900"/>
                    <a:ext cx="46915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CB618A9A-2404-A045-BBB7-4C38239F1356}"/>
                      </a:ext>
                    </a:extLst>
                  </p:cNvPr>
                  <p:cNvCxnSpPr>
                    <a:cxnSpLocks/>
                    <a:stCxn id="506" idx="4"/>
                    <a:endCxn id="422" idx="7"/>
                  </p:cNvCxnSpPr>
                  <p:nvPr/>
                </p:nvCxnSpPr>
                <p:spPr>
                  <a:xfrm>
                    <a:off x="3581400" y="5295900"/>
                    <a:ext cx="173066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1574BE8C-8A62-8F4D-8CD3-0B70189C0835}"/>
                      </a:ext>
                    </a:extLst>
                  </p:cNvPr>
                  <p:cNvCxnSpPr>
                    <a:cxnSpLocks/>
                    <a:stCxn id="506" idx="4"/>
                    <a:endCxn id="408" idx="0"/>
                  </p:cNvCxnSpPr>
                  <p:nvPr/>
                </p:nvCxnSpPr>
                <p:spPr>
                  <a:xfrm>
                    <a:off x="3581400" y="5295900"/>
                    <a:ext cx="42465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>
                    <a:extLst>
                      <a:ext uri="{FF2B5EF4-FFF2-40B4-BE49-F238E27FC236}">
                        <a16:creationId xmlns:a16="http://schemas.microsoft.com/office/drawing/2014/main" id="{6AA20ABA-0C06-B141-BDDA-0697C37F37B2}"/>
                      </a:ext>
                    </a:extLst>
                  </p:cNvPr>
                  <p:cNvCxnSpPr>
                    <a:cxnSpLocks/>
                    <a:stCxn id="505" idx="4"/>
                    <a:endCxn id="409" idx="7"/>
                  </p:cNvCxnSpPr>
                  <p:nvPr/>
                </p:nvCxnSpPr>
                <p:spPr>
                  <a:xfrm flipH="1">
                    <a:off x="4120494" y="5295900"/>
                    <a:ext cx="146706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Straight Connector 457">
                    <a:extLst>
                      <a:ext uri="{FF2B5EF4-FFF2-40B4-BE49-F238E27FC236}">
                        <a16:creationId xmlns:a16="http://schemas.microsoft.com/office/drawing/2014/main" id="{04D55F49-5714-3F45-8760-5D47B08BE013}"/>
                      </a:ext>
                    </a:extLst>
                  </p:cNvPr>
                  <p:cNvCxnSpPr>
                    <a:cxnSpLocks/>
                    <a:stCxn id="505" idx="4"/>
                    <a:endCxn id="407" idx="7"/>
                  </p:cNvCxnSpPr>
                  <p:nvPr/>
                </p:nvCxnSpPr>
                <p:spPr>
                  <a:xfrm flipH="1">
                    <a:off x="3937176" y="5295900"/>
                    <a:ext cx="330024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75D2C661-BAD7-E949-BEA6-8142F6FB40F4}"/>
                      </a:ext>
                    </a:extLst>
                  </p:cNvPr>
                  <p:cNvCxnSpPr>
                    <a:cxnSpLocks/>
                    <a:stCxn id="505" idx="4"/>
                    <a:endCxn id="403" idx="7"/>
                  </p:cNvCxnSpPr>
                  <p:nvPr/>
                </p:nvCxnSpPr>
                <p:spPr>
                  <a:xfrm flipH="1">
                    <a:off x="3570540" y="5295900"/>
                    <a:ext cx="696660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Straight Connector 459">
                    <a:extLst>
                      <a:ext uri="{FF2B5EF4-FFF2-40B4-BE49-F238E27FC236}">
                        <a16:creationId xmlns:a16="http://schemas.microsoft.com/office/drawing/2014/main" id="{DEE76DDD-17EE-0241-BBC5-D0E157FCCFF1}"/>
                      </a:ext>
                    </a:extLst>
                  </p:cNvPr>
                  <p:cNvCxnSpPr>
                    <a:cxnSpLocks/>
                    <a:stCxn id="505" idx="4"/>
                    <a:endCxn id="394" idx="0"/>
                  </p:cNvCxnSpPr>
                  <p:nvPr/>
                </p:nvCxnSpPr>
                <p:spPr>
                  <a:xfrm flipH="1">
                    <a:off x="2722827" y="5295900"/>
                    <a:ext cx="154437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>
                    <a:extLst>
                      <a:ext uri="{FF2B5EF4-FFF2-40B4-BE49-F238E27FC236}">
                        <a16:creationId xmlns:a16="http://schemas.microsoft.com/office/drawing/2014/main" id="{A2F9AE73-233D-5844-9879-E4B52AA541B4}"/>
                      </a:ext>
                    </a:extLst>
                  </p:cNvPr>
                  <p:cNvCxnSpPr>
                    <a:cxnSpLocks/>
                    <a:stCxn id="505" idx="4"/>
                    <a:endCxn id="417" idx="0"/>
                  </p:cNvCxnSpPr>
                  <p:nvPr/>
                </p:nvCxnSpPr>
                <p:spPr>
                  <a:xfrm>
                    <a:off x="4267200" y="5295900"/>
                    <a:ext cx="56378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2" name="Straight Connector 461">
                    <a:extLst>
                      <a:ext uri="{FF2B5EF4-FFF2-40B4-BE49-F238E27FC236}">
                        <a16:creationId xmlns:a16="http://schemas.microsoft.com/office/drawing/2014/main" id="{94DD6345-AB20-934E-9AD9-2AFAB6FF4BC9}"/>
                      </a:ext>
                    </a:extLst>
                  </p:cNvPr>
                  <p:cNvCxnSpPr>
                    <a:cxnSpLocks/>
                    <a:stCxn id="511" idx="4"/>
                    <a:endCxn id="418" idx="7"/>
                  </p:cNvCxnSpPr>
                  <p:nvPr/>
                </p:nvCxnSpPr>
                <p:spPr>
                  <a:xfrm flipH="1">
                    <a:off x="4945425" y="5295900"/>
                    <a:ext cx="757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3" name="Straight Connector 462">
                    <a:extLst>
                      <a:ext uri="{FF2B5EF4-FFF2-40B4-BE49-F238E27FC236}">
                        <a16:creationId xmlns:a16="http://schemas.microsoft.com/office/drawing/2014/main" id="{FED70A64-A6E1-5042-9E8F-A15B1CF603EE}"/>
                      </a:ext>
                    </a:extLst>
                  </p:cNvPr>
                  <p:cNvCxnSpPr>
                    <a:cxnSpLocks/>
                    <a:stCxn id="511" idx="4"/>
                    <a:endCxn id="414" idx="0"/>
                  </p:cNvCxnSpPr>
                  <p:nvPr/>
                </p:nvCxnSpPr>
                <p:spPr>
                  <a:xfrm flipH="1">
                    <a:off x="4556007" y="5295900"/>
                    <a:ext cx="39699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4" name="Straight Connector 463">
                    <a:extLst>
                      <a:ext uri="{FF2B5EF4-FFF2-40B4-BE49-F238E27FC236}">
                        <a16:creationId xmlns:a16="http://schemas.microsoft.com/office/drawing/2014/main" id="{AA72316B-1BEF-1F43-A785-27DD563F2348}"/>
                      </a:ext>
                    </a:extLst>
                  </p:cNvPr>
                  <p:cNvCxnSpPr>
                    <a:cxnSpLocks/>
                    <a:stCxn id="511" idx="4"/>
                    <a:endCxn id="421" idx="1"/>
                  </p:cNvCxnSpPr>
                  <p:nvPr/>
                </p:nvCxnSpPr>
                <p:spPr>
                  <a:xfrm>
                    <a:off x="4953000" y="5295900"/>
                    <a:ext cx="221838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5" name="Straight Connector 464">
                    <a:extLst>
                      <a:ext uri="{FF2B5EF4-FFF2-40B4-BE49-F238E27FC236}">
                        <a16:creationId xmlns:a16="http://schemas.microsoft.com/office/drawing/2014/main" id="{D22B0818-5F9E-0543-B4B7-AC01CAD15028}"/>
                      </a:ext>
                    </a:extLst>
                  </p:cNvPr>
                  <p:cNvCxnSpPr>
                    <a:cxnSpLocks/>
                    <a:stCxn id="511" idx="4"/>
                    <a:endCxn id="412" idx="0"/>
                  </p:cNvCxnSpPr>
                  <p:nvPr/>
                </p:nvCxnSpPr>
                <p:spPr>
                  <a:xfrm flipH="1">
                    <a:off x="4372689" y="5295900"/>
                    <a:ext cx="58031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6" name="Straight Connector 465">
                    <a:extLst>
                      <a:ext uri="{FF2B5EF4-FFF2-40B4-BE49-F238E27FC236}">
                        <a16:creationId xmlns:a16="http://schemas.microsoft.com/office/drawing/2014/main" id="{0365B464-17FA-044B-96CF-9D450E662B34}"/>
                      </a:ext>
                    </a:extLst>
                  </p:cNvPr>
                  <p:cNvCxnSpPr>
                    <a:cxnSpLocks/>
                    <a:stCxn id="511" idx="4"/>
                    <a:endCxn id="395" idx="0"/>
                  </p:cNvCxnSpPr>
                  <p:nvPr/>
                </p:nvCxnSpPr>
                <p:spPr>
                  <a:xfrm flipH="1">
                    <a:off x="2814486" y="5295900"/>
                    <a:ext cx="213851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7" name="Straight Connector 466">
                    <a:extLst>
                      <a:ext uri="{FF2B5EF4-FFF2-40B4-BE49-F238E27FC236}">
                        <a16:creationId xmlns:a16="http://schemas.microsoft.com/office/drawing/2014/main" id="{44DB15CB-CB6C-AD43-BFC2-F5BBC99BCAF7}"/>
                      </a:ext>
                    </a:extLst>
                  </p:cNvPr>
                  <p:cNvCxnSpPr>
                    <a:cxnSpLocks/>
                    <a:stCxn id="511" idx="4"/>
                  </p:cNvCxnSpPr>
                  <p:nvPr/>
                </p:nvCxnSpPr>
                <p:spPr>
                  <a:xfrm flipH="1">
                    <a:off x="4759002" y="5295900"/>
                    <a:ext cx="193998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8" name="Straight Connector 467">
                    <a:extLst>
                      <a:ext uri="{FF2B5EF4-FFF2-40B4-BE49-F238E27FC236}">
                        <a16:creationId xmlns:a16="http://schemas.microsoft.com/office/drawing/2014/main" id="{F3C36ABB-1593-C04A-A363-5DBBCFEDF156}"/>
                      </a:ext>
                    </a:extLst>
                  </p:cNvPr>
                  <p:cNvCxnSpPr>
                    <a:cxnSpLocks/>
                    <a:stCxn id="504" idx="4"/>
                    <a:endCxn id="386" idx="0"/>
                  </p:cNvCxnSpPr>
                  <p:nvPr/>
                </p:nvCxnSpPr>
                <p:spPr>
                  <a:xfrm flipH="1">
                    <a:off x="1989555" y="5295900"/>
                    <a:ext cx="258345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Straight Connector 468">
                    <a:extLst>
                      <a:ext uri="{FF2B5EF4-FFF2-40B4-BE49-F238E27FC236}">
                        <a16:creationId xmlns:a16="http://schemas.microsoft.com/office/drawing/2014/main" id="{3482A291-89F6-1B4D-AD1E-40C535C4C7A7}"/>
                      </a:ext>
                    </a:extLst>
                  </p:cNvPr>
                  <p:cNvCxnSpPr>
                    <a:cxnSpLocks/>
                    <a:stCxn id="504" idx="4"/>
                    <a:endCxn id="393" idx="0"/>
                  </p:cNvCxnSpPr>
                  <p:nvPr/>
                </p:nvCxnSpPr>
                <p:spPr>
                  <a:xfrm>
                    <a:off x="2247900" y="5295900"/>
                    <a:ext cx="383268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" name="Straight Connector 469">
                    <a:extLst>
                      <a:ext uri="{FF2B5EF4-FFF2-40B4-BE49-F238E27FC236}">
                        <a16:creationId xmlns:a16="http://schemas.microsoft.com/office/drawing/2014/main" id="{689F1A41-3E21-9241-8AAE-C2A19E50CBD7}"/>
                      </a:ext>
                    </a:extLst>
                  </p:cNvPr>
                  <p:cNvCxnSpPr>
                    <a:cxnSpLocks/>
                    <a:stCxn id="518" idx="4"/>
                    <a:endCxn id="371" idx="0"/>
                  </p:cNvCxnSpPr>
                  <p:nvPr/>
                </p:nvCxnSpPr>
                <p:spPr>
                  <a:xfrm flipH="1">
                    <a:off x="614670" y="5292080"/>
                    <a:ext cx="1004258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Straight Connector 470">
                    <a:extLst>
                      <a:ext uri="{FF2B5EF4-FFF2-40B4-BE49-F238E27FC236}">
                        <a16:creationId xmlns:a16="http://schemas.microsoft.com/office/drawing/2014/main" id="{1296ADC6-136C-F847-9C64-AA4BA9F65DF0}"/>
                      </a:ext>
                    </a:extLst>
                  </p:cNvPr>
                  <p:cNvCxnSpPr>
                    <a:cxnSpLocks/>
                    <a:stCxn id="518" idx="4"/>
                    <a:endCxn id="376" idx="0"/>
                  </p:cNvCxnSpPr>
                  <p:nvPr/>
                </p:nvCxnSpPr>
                <p:spPr>
                  <a:xfrm flipH="1">
                    <a:off x="1072965" y="5292080"/>
                    <a:ext cx="545963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>
                    <a:extLst>
                      <a:ext uri="{FF2B5EF4-FFF2-40B4-BE49-F238E27FC236}">
                        <a16:creationId xmlns:a16="http://schemas.microsoft.com/office/drawing/2014/main" id="{2C991F32-91A4-4E4B-84FF-4C02ED1B2F27}"/>
                      </a:ext>
                    </a:extLst>
                  </p:cNvPr>
                  <p:cNvCxnSpPr>
                    <a:cxnSpLocks/>
                    <a:stCxn id="518" idx="4"/>
                    <a:endCxn id="380" idx="0"/>
                  </p:cNvCxnSpPr>
                  <p:nvPr/>
                </p:nvCxnSpPr>
                <p:spPr>
                  <a:xfrm flipH="1">
                    <a:off x="1439601" y="5292080"/>
                    <a:ext cx="179327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Straight Connector 472">
                    <a:extLst>
                      <a:ext uri="{FF2B5EF4-FFF2-40B4-BE49-F238E27FC236}">
                        <a16:creationId xmlns:a16="http://schemas.microsoft.com/office/drawing/2014/main" id="{941F81CF-71F4-E846-A862-1A223C4B9DB6}"/>
                      </a:ext>
                    </a:extLst>
                  </p:cNvPr>
                  <p:cNvCxnSpPr>
                    <a:cxnSpLocks/>
                    <a:stCxn id="518" idx="4"/>
                    <a:endCxn id="385" idx="0"/>
                  </p:cNvCxnSpPr>
                  <p:nvPr/>
                </p:nvCxnSpPr>
                <p:spPr>
                  <a:xfrm>
                    <a:off x="1618928" y="5292080"/>
                    <a:ext cx="278968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D000CF62-333E-4648-A9DE-4F758D894245}"/>
                      </a:ext>
                    </a:extLst>
                  </p:cNvPr>
                  <p:cNvCxnSpPr>
                    <a:cxnSpLocks/>
                    <a:stCxn id="518" idx="4"/>
                    <a:endCxn id="400" idx="0"/>
                  </p:cNvCxnSpPr>
                  <p:nvPr/>
                </p:nvCxnSpPr>
                <p:spPr>
                  <a:xfrm>
                    <a:off x="1618928" y="5292080"/>
                    <a:ext cx="1653853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940E454E-6495-9743-A59E-A26B93B2A586}"/>
                      </a:ext>
                    </a:extLst>
                  </p:cNvPr>
                  <p:cNvCxnSpPr>
                    <a:cxnSpLocks/>
                    <a:stCxn id="517" idx="4"/>
                    <a:endCxn id="369" idx="0"/>
                  </p:cNvCxnSpPr>
                  <p:nvPr/>
                </p:nvCxnSpPr>
                <p:spPr>
                  <a:xfrm flipH="1">
                    <a:off x="431352" y="5292080"/>
                    <a:ext cx="539876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5594F0CE-658B-B44D-8FE8-DC66B2253B10}"/>
                      </a:ext>
                    </a:extLst>
                  </p:cNvPr>
                  <p:cNvCxnSpPr>
                    <a:cxnSpLocks/>
                    <a:stCxn id="517" idx="4"/>
                    <a:endCxn id="374" idx="1"/>
                  </p:cNvCxnSpPr>
                  <p:nvPr/>
                </p:nvCxnSpPr>
                <p:spPr>
                  <a:xfrm flipH="1">
                    <a:off x="866865" y="5292080"/>
                    <a:ext cx="104363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BCCA317D-BAF3-394D-94AE-4C443D684C77}"/>
                      </a:ext>
                    </a:extLst>
                  </p:cNvPr>
                  <p:cNvCxnSpPr>
                    <a:cxnSpLocks/>
                    <a:stCxn id="517" idx="4"/>
                    <a:endCxn id="379" idx="0"/>
                  </p:cNvCxnSpPr>
                  <p:nvPr/>
                </p:nvCxnSpPr>
                <p:spPr>
                  <a:xfrm>
                    <a:off x="971228" y="5292080"/>
                    <a:ext cx="376714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>
                    <a:extLst>
                      <a:ext uri="{FF2B5EF4-FFF2-40B4-BE49-F238E27FC236}">
                        <a16:creationId xmlns:a16="http://schemas.microsoft.com/office/drawing/2014/main" id="{51A2E9E2-93A0-7A49-B6D6-ACFE99983D99}"/>
                      </a:ext>
                    </a:extLst>
                  </p:cNvPr>
                  <p:cNvCxnSpPr>
                    <a:cxnSpLocks/>
                    <a:stCxn id="517" idx="4"/>
                    <a:endCxn id="381" idx="0"/>
                  </p:cNvCxnSpPr>
                  <p:nvPr/>
                </p:nvCxnSpPr>
                <p:spPr>
                  <a:xfrm>
                    <a:off x="971228" y="5292080"/>
                    <a:ext cx="560032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>
                    <a:extLst>
                      <a:ext uri="{FF2B5EF4-FFF2-40B4-BE49-F238E27FC236}">
                        <a16:creationId xmlns:a16="http://schemas.microsoft.com/office/drawing/2014/main" id="{26089567-46AB-C94A-87C0-D1B031149986}"/>
                      </a:ext>
                    </a:extLst>
                  </p:cNvPr>
                  <p:cNvCxnSpPr>
                    <a:cxnSpLocks/>
                    <a:stCxn id="517" idx="4"/>
                    <a:endCxn id="384" idx="0"/>
                  </p:cNvCxnSpPr>
                  <p:nvPr/>
                </p:nvCxnSpPr>
                <p:spPr>
                  <a:xfrm>
                    <a:off x="971228" y="5292080"/>
                    <a:ext cx="835009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Straight Connector 479">
                    <a:extLst>
                      <a:ext uri="{FF2B5EF4-FFF2-40B4-BE49-F238E27FC236}">
                        <a16:creationId xmlns:a16="http://schemas.microsoft.com/office/drawing/2014/main" id="{56281CDE-687C-C64D-BCF4-FC0E1B70857E}"/>
                      </a:ext>
                    </a:extLst>
                  </p:cNvPr>
                  <p:cNvCxnSpPr>
                    <a:cxnSpLocks/>
                    <a:stCxn id="441" idx="4"/>
                    <a:endCxn id="372" idx="0"/>
                  </p:cNvCxnSpPr>
                  <p:nvPr/>
                </p:nvCxnSpPr>
                <p:spPr>
                  <a:xfrm flipH="1">
                    <a:off x="706329" y="5294996"/>
                    <a:ext cx="2862372" cy="5102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>
                    <a:extLst>
                      <a:ext uri="{FF2B5EF4-FFF2-40B4-BE49-F238E27FC236}">
                        <a16:creationId xmlns:a16="http://schemas.microsoft.com/office/drawing/2014/main" id="{FD35459D-8DCE-5745-8DC2-4327EE76184C}"/>
                      </a:ext>
                    </a:extLst>
                  </p:cNvPr>
                  <p:cNvCxnSpPr>
                    <a:cxnSpLocks/>
                    <a:stCxn id="504" idx="4"/>
                    <a:endCxn id="372" idx="7"/>
                  </p:cNvCxnSpPr>
                  <p:nvPr/>
                </p:nvCxnSpPr>
                <p:spPr>
                  <a:xfrm flipH="1">
                    <a:off x="729111" y="5295900"/>
                    <a:ext cx="1518789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Straight Connector 481">
                    <a:extLst>
                      <a:ext uri="{FF2B5EF4-FFF2-40B4-BE49-F238E27FC236}">
                        <a16:creationId xmlns:a16="http://schemas.microsoft.com/office/drawing/2014/main" id="{17108277-0419-CF43-A5AA-7A9117F9193B}"/>
                      </a:ext>
                    </a:extLst>
                  </p:cNvPr>
                  <p:cNvCxnSpPr>
                    <a:cxnSpLocks/>
                    <a:stCxn id="506" idx="4"/>
                    <a:endCxn id="384" idx="0"/>
                  </p:cNvCxnSpPr>
                  <p:nvPr/>
                </p:nvCxnSpPr>
                <p:spPr>
                  <a:xfrm flipH="1">
                    <a:off x="1806237" y="5295900"/>
                    <a:ext cx="177516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" name="Straight Connector 482">
                    <a:extLst>
                      <a:ext uri="{FF2B5EF4-FFF2-40B4-BE49-F238E27FC236}">
                        <a16:creationId xmlns:a16="http://schemas.microsoft.com/office/drawing/2014/main" id="{99B848CD-B750-4D4E-8CB8-B650C1AF39ED}"/>
                      </a:ext>
                    </a:extLst>
                  </p:cNvPr>
                  <p:cNvCxnSpPr>
                    <a:cxnSpLocks/>
                    <a:stCxn id="517" idx="4"/>
                    <a:endCxn id="407" idx="7"/>
                  </p:cNvCxnSpPr>
                  <p:nvPr/>
                </p:nvCxnSpPr>
                <p:spPr>
                  <a:xfrm>
                    <a:off x="971228" y="5292080"/>
                    <a:ext cx="2965948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Straight Connector 483">
                    <a:extLst>
                      <a:ext uri="{FF2B5EF4-FFF2-40B4-BE49-F238E27FC236}">
                        <a16:creationId xmlns:a16="http://schemas.microsoft.com/office/drawing/2014/main" id="{60DFE853-68E5-FD46-96A7-F7CA36E50575}"/>
                      </a:ext>
                    </a:extLst>
                  </p:cNvPr>
                  <p:cNvCxnSpPr>
                    <a:cxnSpLocks/>
                    <a:stCxn id="426" idx="4"/>
                    <a:endCxn id="369" idx="1"/>
                  </p:cNvCxnSpPr>
                  <p:nvPr/>
                </p:nvCxnSpPr>
                <p:spPr>
                  <a:xfrm flipH="1">
                    <a:off x="408570" y="5288260"/>
                    <a:ext cx="1200007" cy="5272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Straight Connector 484">
                    <a:extLst>
                      <a:ext uri="{FF2B5EF4-FFF2-40B4-BE49-F238E27FC236}">
                        <a16:creationId xmlns:a16="http://schemas.microsoft.com/office/drawing/2014/main" id="{3C622236-0656-3C4E-AA0C-3661816FF304}"/>
                      </a:ext>
                    </a:extLst>
                  </p:cNvPr>
                  <p:cNvCxnSpPr>
                    <a:cxnSpLocks/>
                    <a:stCxn id="517" idx="4"/>
                    <a:endCxn id="370" idx="7"/>
                  </p:cNvCxnSpPr>
                  <p:nvPr/>
                </p:nvCxnSpPr>
                <p:spPr>
                  <a:xfrm flipH="1">
                    <a:off x="545793" y="5292080"/>
                    <a:ext cx="425435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Straight Connector 485">
                    <a:extLst>
                      <a:ext uri="{FF2B5EF4-FFF2-40B4-BE49-F238E27FC236}">
                        <a16:creationId xmlns:a16="http://schemas.microsoft.com/office/drawing/2014/main" id="{F7D2F3ED-A712-5A4B-A6E1-41C97A814712}"/>
                      </a:ext>
                    </a:extLst>
                  </p:cNvPr>
                  <p:cNvCxnSpPr>
                    <a:cxnSpLocks/>
                    <a:stCxn id="507" idx="4"/>
                    <a:endCxn id="375" idx="0"/>
                  </p:cNvCxnSpPr>
                  <p:nvPr/>
                </p:nvCxnSpPr>
                <p:spPr>
                  <a:xfrm flipH="1">
                    <a:off x="981306" y="5295900"/>
                    <a:ext cx="191429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424EE984-3502-8340-A1A2-843696AAFA6E}"/>
                      </a:ext>
                    </a:extLst>
                  </p:cNvPr>
                  <p:cNvCxnSpPr>
                    <a:cxnSpLocks/>
                    <a:stCxn id="518" idx="4"/>
                    <a:endCxn id="412" idx="0"/>
                  </p:cNvCxnSpPr>
                  <p:nvPr/>
                </p:nvCxnSpPr>
                <p:spPr>
                  <a:xfrm>
                    <a:off x="1618928" y="5292080"/>
                    <a:ext cx="2753761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21" name="Group 520">
                <a:extLst>
                  <a:ext uri="{FF2B5EF4-FFF2-40B4-BE49-F238E27FC236}">
                    <a16:creationId xmlns:a16="http://schemas.microsoft.com/office/drawing/2014/main" id="{892CD13F-47E3-5249-9B2A-9562658BE169}"/>
                  </a:ext>
                </a:extLst>
              </p:cNvPr>
              <p:cNvGrpSpPr/>
              <p:nvPr/>
            </p:nvGrpSpPr>
            <p:grpSpPr>
              <a:xfrm>
                <a:off x="5548515" y="6326638"/>
                <a:ext cx="3160484" cy="220760"/>
                <a:chOff x="2207362" y="5974586"/>
                <a:chExt cx="3160484" cy="220760"/>
              </a:xfrm>
            </p:grpSpPr>
            <p:pic>
              <p:nvPicPr>
                <p:cNvPr id="522" name="Picture 521">
                  <a:extLst>
                    <a:ext uri="{FF2B5EF4-FFF2-40B4-BE49-F238E27FC236}">
                      <a16:creationId xmlns:a16="http://schemas.microsoft.com/office/drawing/2014/main" id="{1C8B9001-35CB-1A43-9474-BA8E1ECA3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69011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3" name="Picture 522">
                  <a:extLst>
                    <a:ext uri="{FF2B5EF4-FFF2-40B4-BE49-F238E27FC236}">
                      <a16:creationId xmlns:a16="http://schemas.microsoft.com/office/drawing/2014/main" id="{F994C3F8-AA63-1E49-9904-3366B890C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0981" y="5974586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4" name="Picture 523">
                  <a:extLst>
                    <a:ext uri="{FF2B5EF4-FFF2-40B4-BE49-F238E27FC236}">
                      <a16:creationId xmlns:a16="http://schemas.microsoft.com/office/drawing/2014/main" id="{092CE296-36D1-1F44-BDF9-D3BDAD95E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0551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5" name="Picture 524">
                  <a:extLst>
                    <a:ext uri="{FF2B5EF4-FFF2-40B4-BE49-F238E27FC236}">
                      <a16:creationId xmlns:a16="http://schemas.microsoft.com/office/drawing/2014/main" id="{18CF68AC-A123-0248-BF2F-DD84602DCA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991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6" name="Picture 525">
                  <a:extLst>
                    <a:ext uri="{FF2B5EF4-FFF2-40B4-BE49-F238E27FC236}">
                      <a16:creationId xmlns:a16="http://schemas.microsoft.com/office/drawing/2014/main" id="{DE5E0E3C-F228-A74F-A6CB-F1F84A38E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8203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7" name="Picture 526">
                  <a:extLst>
                    <a:ext uri="{FF2B5EF4-FFF2-40B4-BE49-F238E27FC236}">
                      <a16:creationId xmlns:a16="http://schemas.microsoft.com/office/drawing/2014/main" id="{407B72FC-3211-A742-A9C9-C2785A2F5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0113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8" name="Picture 527">
                  <a:extLst>
                    <a:ext uri="{FF2B5EF4-FFF2-40B4-BE49-F238E27FC236}">
                      <a16:creationId xmlns:a16="http://schemas.microsoft.com/office/drawing/2014/main" id="{CB3CCC39-6801-154F-960E-DC447FC08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342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9" name="Picture 528">
                  <a:extLst>
                    <a:ext uri="{FF2B5EF4-FFF2-40B4-BE49-F238E27FC236}">
                      <a16:creationId xmlns:a16="http://schemas.microsoft.com/office/drawing/2014/main" id="{8602F49E-2C8C-BE42-A551-44E4262479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533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30" name="Picture 529">
                  <a:extLst>
                    <a:ext uri="{FF2B5EF4-FFF2-40B4-BE49-F238E27FC236}">
                      <a16:creationId xmlns:a16="http://schemas.microsoft.com/office/drawing/2014/main" id="{D1D2DE0C-0954-B645-B723-58C6159566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5775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31" name="Picture 530">
                  <a:extLst>
                    <a:ext uri="{FF2B5EF4-FFF2-40B4-BE49-F238E27FC236}">
                      <a16:creationId xmlns:a16="http://schemas.microsoft.com/office/drawing/2014/main" id="{AA37ACBE-879D-3542-B96C-C7C76BA2D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07362" y="5977071"/>
                  <a:ext cx="198835" cy="218275"/>
                </a:xfrm>
                <a:prstGeom prst="rect">
                  <a:avLst/>
                </a:prstGeom>
              </p:spPr>
            </p:pic>
          </p:grpSp>
          <p:sp>
            <p:nvSpPr>
              <p:cNvPr id="532" name="Freeform 66">
                <a:extLst>
                  <a:ext uri="{FF2B5EF4-FFF2-40B4-BE49-F238E27FC236}">
                    <a16:creationId xmlns:a16="http://schemas.microsoft.com/office/drawing/2014/main" id="{BA662CF8-CA4B-4340-849A-2A8124AB74F6}"/>
                  </a:ext>
                </a:extLst>
              </p:cNvPr>
              <p:cNvSpPr/>
              <p:nvPr/>
            </p:nvSpPr>
            <p:spPr>
              <a:xfrm>
                <a:off x="3597890" y="3183672"/>
                <a:ext cx="2397056" cy="3097329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094885 w 1094885"/>
                  <a:gd name="connsiteY0" fmla="*/ 0 h 1476314"/>
                  <a:gd name="connsiteX1" fmla="*/ 496782 w 1094885"/>
                  <a:gd name="connsiteY1" fmla="*/ 368860 h 1476314"/>
                  <a:gd name="connsiteX2" fmla="*/ 440511 w 1094885"/>
                  <a:gd name="connsiteY2" fmla="*/ 706484 h 1476314"/>
                  <a:gd name="connsiteX3" fmla="*/ 187293 w 1094885"/>
                  <a:gd name="connsiteY3" fmla="*/ 903432 h 1476314"/>
                  <a:gd name="connsiteX4" fmla="*/ 187293 w 1094885"/>
                  <a:gd name="connsiteY4" fmla="*/ 1198854 h 1476314"/>
                  <a:gd name="connsiteX5" fmla="*/ 18480 w 1094885"/>
                  <a:gd name="connsiteY5" fmla="*/ 1452072 h 1476314"/>
                  <a:gd name="connsiteX6" fmla="*/ 4413 w 1094885"/>
                  <a:gd name="connsiteY6" fmla="*/ 1466140 h 1476314"/>
                  <a:gd name="connsiteX0" fmla="*/ 1131729 w 1131729"/>
                  <a:gd name="connsiteY0" fmla="*/ 0 h 1428388"/>
                  <a:gd name="connsiteX1" fmla="*/ 496782 w 1131729"/>
                  <a:gd name="connsiteY1" fmla="*/ 320934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222851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93151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112318 w 1336100"/>
                  <a:gd name="connsiteY5" fmla="*/ 1493151 h 1924856"/>
                  <a:gd name="connsiteX6" fmla="*/ 0 w 1336100"/>
                  <a:gd name="connsiteY6" fmla="*/ 1924856 h 192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6100" h="1924856">
                    <a:moveTo>
                      <a:pt x="1336100" y="0"/>
                    </a:moveTo>
                    <a:cubicBezTo>
                      <a:pt x="1211835" y="65649"/>
                      <a:pt x="957593" y="123311"/>
                      <a:pt x="854671" y="238776"/>
                    </a:cubicBezTo>
                    <a:cubicBezTo>
                      <a:pt x="751750" y="354241"/>
                      <a:pt x="777317" y="594567"/>
                      <a:pt x="718571" y="692791"/>
                    </a:cubicBezTo>
                    <a:cubicBezTo>
                      <a:pt x="659825" y="791015"/>
                      <a:pt x="545424" y="736930"/>
                      <a:pt x="502197" y="828120"/>
                    </a:cubicBezTo>
                    <a:cubicBezTo>
                      <a:pt x="458970" y="919310"/>
                      <a:pt x="524191" y="1129094"/>
                      <a:pt x="459211" y="1239932"/>
                    </a:cubicBezTo>
                    <a:cubicBezTo>
                      <a:pt x="394231" y="1350770"/>
                      <a:pt x="142798" y="1448603"/>
                      <a:pt x="112318" y="1493151"/>
                    </a:cubicBezTo>
                    <a:cubicBezTo>
                      <a:pt x="81838" y="1537699"/>
                      <a:pt x="0" y="1924856"/>
                      <a:pt x="0" y="1924856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33" name="Freeform 67">
                <a:extLst>
                  <a:ext uri="{FF2B5EF4-FFF2-40B4-BE49-F238E27FC236}">
                    <a16:creationId xmlns:a16="http://schemas.microsoft.com/office/drawing/2014/main" id="{E2FC4265-97F7-DB48-B498-831620EF1837}"/>
                  </a:ext>
                </a:extLst>
              </p:cNvPr>
              <p:cNvSpPr/>
              <p:nvPr/>
            </p:nvSpPr>
            <p:spPr>
              <a:xfrm flipH="1">
                <a:off x="6750414" y="3158807"/>
                <a:ext cx="2107414" cy="3162826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199276 w 1199276"/>
                  <a:gd name="connsiteY0" fmla="*/ 0 h 1887104"/>
                  <a:gd name="connsiteX1" fmla="*/ 496782 w 1199276"/>
                  <a:gd name="connsiteY1" fmla="*/ 779650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66058 w 1199276"/>
                  <a:gd name="connsiteY5" fmla="*/ 1569629 h 1887104"/>
                  <a:gd name="connsiteX6" fmla="*/ 18480 w 1199276"/>
                  <a:gd name="connsiteY6" fmla="*/ 1862862 h 1887104"/>
                  <a:gd name="connsiteX7" fmla="*/ 4413 w 1199276"/>
                  <a:gd name="connsiteY7" fmla="*/ 1876930 h 1887104"/>
                  <a:gd name="connsiteX0" fmla="*/ 1189496 w 1189496"/>
                  <a:gd name="connsiteY0" fmla="*/ 0 h 2013860"/>
                  <a:gd name="connsiteX1" fmla="*/ 757194 w 1189496"/>
                  <a:gd name="connsiteY1" fmla="*/ 259315 h 2013860"/>
                  <a:gd name="connsiteX2" fmla="*/ 627234 w 1189496"/>
                  <a:gd name="connsiteY2" fmla="*/ 877646 h 2013860"/>
                  <a:gd name="connsiteX3" fmla="*/ 294187 w 1189496"/>
                  <a:gd name="connsiteY3" fmla="*/ 1054055 h 2013860"/>
                  <a:gd name="connsiteX4" fmla="*/ 331031 w 1189496"/>
                  <a:gd name="connsiteY4" fmla="*/ 1370016 h 2013860"/>
                  <a:gd name="connsiteX5" fmla="*/ 56278 w 1189496"/>
                  <a:gd name="connsiteY5" fmla="*/ 1569629 h 2013860"/>
                  <a:gd name="connsiteX6" fmla="*/ 8700 w 1189496"/>
                  <a:gd name="connsiteY6" fmla="*/ 1862862 h 2013860"/>
                  <a:gd name="connsiteX7" fmla="*/ 37618 w 1189496"/>
                  <a:gd name="connsiteY7" fmla="*/ 2013860 h 2013860"/>
                  <a:gd name="connsiteX0" fmla="*/ 1618573 w 1618573"/>
                  <a:gd name="connsiteY0" fmla="*/ 0 h 1870671"/>
                  <a:gd name="connsiteX1" fmla="*/ 1186271 w 1618573"/>
                  <a:gd name="connsiteY1" fmla="*/ 259315 h 1870671"/>
                  <a:gd name="connsiteX2" fmla="*/ 1056311 w 1618573"/>
                  <a:gd name="connsiteY2" fmla="*/ 877646 h 1870671"/>
                  <a:gd name="connsiteX3" fmla="*/ 723264 w 1618573"/>
                  <a:gd name="connsiteY3" fmla="*/ 1054055 h 1870671"/>
                  <a:gd name="connsiteX4" fmla="*/ 760108 w 1618573"/>
                  <a:gd name="connsiteY4" fmla="*/ 1370016 h 1870671"/>
                  <a:gd name="connsiteX5" fmla="*/ 485355 w 1618573"/>
                  <a:gd name="connsiteY5" fmla="*/ 1569629 h 1870671"/>
                  <a:gd name="connsiteX6" fmla="*/ 437777 w 1618573"/>
                  <a:gd name="connsiteY6" fmla="*/ 1862862 h 1870671"/>
                  <a:gd name="connsiteX7" fmla="*/ 0 w 1618573"/>
                  <a:gd name="connsiteY7" fmla="*/ 1746846 h 1870671"/>
                  <a:gd name="connsiteX0" fmla="*/ 1180796 w 1180796"/>
                  <a:gd name="connsiteY0" fmla="*/ 0 h 1862862"/>
                  <a:gd name="connsiteX1" fmla="*/ 748494 w 1180796"/>
                  <a:gd name="connsiteY1" fmla="*/ 259315 h 1862862"/>
                  <a:gd name="connsiteX2" fmla="*/ 618534 w 1180796"/>
                  <a:gd name="connsiteY2" fmla="*/ 877646 h 1862862"/>
                  <a:gd name="connsiteX3" fmla="*/ 285487 w 1180796"/>
                  <a:gd name="connsiteY3" fmla="*/ 1054055 h 1862862"/>
                  <a:gd name="connsiteX4" fmla="*/ 322331 w 1180796"/>
                  <a:gd name="connsiteY4" fmla="*/ 1370016 h 1862862"/>
                  <a:gd name="connsiteX5" fmla="*/ 47578 w 1180796"/>
                  <a:gd name="connsiteY5" fmla="*/ 1569629 h 1862862"/>
                  <a:gd name="connsiteX6" fmla="*/ 0 w 1180796"/>
                  <a:gd name="connsiteY6" fmla="*/ 1862862 h 1862862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41438 w 1174656"/>
                  <a:gd name="connsiteY5" fmla="*/ 1569629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77598 w 1174656"/>
                  <a:gd name="connsiteY4" fmla="*/ 1335784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59176 w 1174656"/>
                  <a:gd name="connsiteY4" fmla="*/ 1315245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656" h="1965560">
                    <a:moveTo>
                      <a:pt x="1174656" y="0"/>
                    </a:moveTo>
                    <a:cubicBezTo>
                      <a:pt x="1050391" y="65649"/>
                      <a:pt x="773633" y="232855"/>
                      <a:pt x="687087" y="368860"/>
                    </a:cubicBezTo>
                    <a:cubicBezTo>
                      <a:pt x="600541" y="504865"/>
                      <a:pt x="706961" y="710958"/>
                      <a:pt x="655379" y="816028"/>
                    </a:cubicBezTo>
                    <a:cubicBezTo>
                      <a:pt x="603798" y="921099"/>
                      <a:pt x="426965" y="916080"/>
                      <a:pt x="377598" y="999283"/>
                    </a:cubicBezTo>
                    <a:cubicBezTo>
                      <a:pt x="328231" y="1082486"/>
                      <a:pt x="410085" y="1217905"/>
                      <a:pt x="359176" y="1315245"/>
                    </a:cubicBezTo>
                    <a:cubicBezTo>
                      <a:pt x="308267" y="1412585"/>
                      <a:pt x="125864" y="1501181"/>
                      <a:pt x="72142" y="1583322"/>
                    </a:cubicBezTo>
                    <a:cubicBezTo>
                      <a:pt x="18420" y="1665463"/>
                      <a:pt x="31767" y="1923472"/>
                      <a:pt x="0" y="1965560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C6F0A782-5E15-794B-8596-938CCCAF51DA}"/>
                  </a:ext>
                </a:extLst>
              </p:cNvPr>
              <p:cNvSpPr txBox="1"/>
              <p:nvPr/>
            </p:nvSpPr>
            <p:spPr>
              <a:xfrm>
                <a:off x="6156657" y="3026401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7C0B107B-5C89-C04E-9449-BAA561B8E011}"/>
                  </a:ext>
                </a:extLst>
              </p:cNvPr>
              <p:cNvSpPr/>
              <p:nvPr/>
            </p:nvSpPr>
            <p:spPr>
              <a:xfrm>
                <a:off x="6257017" y="6227640"/>
                <a:ext cx="423933" cy="423045"/>
              </a:xfrm>
              <a:prstGeom prst="ellipse">
                <a:avLst/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 68">
                <a:extLst>
                  <a:ext uri="{FF2B5EF4-FFF2-40B4-BE49-F238E27FC236}">
                    <a16:creationId xmlns:a16="http://schemas.microsoft.com/office/drawing/2014/main" id="{81630D75-AE46-E14C-9334-63946E78B3B8}"/>
                  </a:ext>
                </a:extLst>
              </p:cNvPr>
              <p:cNvSpPr/>
              <p:nvPr/>
            </p:nvSpPr>
            <p:spPr>
              <a:xfrm>
                <a:off x="3361307" y="3092182"/>
                <a:ext cx="2212423" cy="3132828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303669 w 1303669"/>
                  <a:gd name="connsiteY0" fmla="*/ 0 h 1893951"/>
                  <a:gd name="connsiteX1" fmla="*/ 496782 w 1303669"/>
                  <a:gd name="connsiteY1" fmla="*/ 786497 h 1893951"/>
                  <a:gd name="connsiteX2" fmla="*/ 440511 w 1303669"/>
                  <a:gd name="connsiteY2" fmla="*/ 1124121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440511 w 1303669"/>
                  <a:gd name="connsiteY2" fmla="*/ 1124121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571581 w 1303669"/>
                  <a:gd name="connsiteY4" fmla="*/ 1195501 h 1893951"/>
                  <a:gd name="connsiteX5" fmla="*/ 187293 w 1303669"/>
                  <a:gd name="connsiteY5" fmla="*/ 1616491 h 1893951"/>
                  <a:gd name="connsiteX6" fmla="*/ 18480 w 1303669"/>
                  <a:gd name="connsiteY6" fmla="*/ 1869709 h 1893951"/>
                  <a:gd name="connsiteX7" fmla="*/ 4413 w 1303669"/>
                  <a:gd name="connsiteY7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571581 w 1303669"/>
                  <a:gd name="connsiteY4" fmla="*/ 1195501 h 1893951"/>
                  <a:gd name="connsiteX5" fmla="*/ 230278 w 1303669"/>
                  <a:gd name="connsiteY5" fmla="*/ 1513793 h 1893951"/>
                  <a:gd name="connsiteX6" fmla="*/ 18480 w 1303669"/>
                  <a:gd name="connsiteY6" fmla="*/ 1869709 h 1893951"/>
                  <a:gd name="connsiteX7" fmla="*/ 4413 w 1303669"/>
                  <a:gd name="connsiteY7" fmla="*/ 1883777 h 1893951"/>
                  <a:gd name="connsiteX0" fmla="*/ 1291949 w 1291949"/>
                  <a:gd name="connsiteY0" fmla="*/ 0 h 1946917"/>
                  <a:gd name="connsiteX1" fmla="*/ 964038 w 1291949"/>
                  <a:gd name="connsiteY1" fmla="*/ 225084 h 1946917"/>
                  <a:gd name="connsiteX2" fmla="*/ 864782 w 1291949"/>
                  <a:gd name="connsiteY2" fmla="*/ 651712 h 1946917"/>
                  <a:gd name="connsiteX3" fmla="*/ 544016 w 1291949"/>
                  <a:gd name="connsiteY3" fmla="*/ 923971 h 1946917"/>
                  <a:gd name="connsiteX4" fmla="*/ 559861 w 1291949"/>
                  <a:gd name="connsiteY4" fmla="*/ 1195501 h 1946917"/>
                  <a:gd name="connsiteX5" fmla="*/ 218558 w 1291949"/>
                  <a:gd name="connsiteY5" fmla="*/ 1513793 h 1946917"/>
                  <a:gd name="connsiteX6" fmla="*/ 6760 w 1291949"/>
                  <a:gd name="connsiteY6" fmla="*/ 1869709 h 1946917"/>
                  <a:gd name="connsiteX7" fmla="*/ 58762 w 1291949"/>
                  <a:gd name="connsiteY7" fmla="*/ 1946917 h 1946917"/>
                  <a:gd name="connsiteX0" fmla="*/ 1233187 w 1233187"/>
                  <a:gd name="connsiteY0" fmla="*/ 0 h 1946917"/>
                  <a:gd name="connsiteX1" fmla="*/ 905276 w 1233187"/>
                  <a:gd name="connsiteY1" fmla="*/ 225084 h 1946917"/>
                  <a:gd name="connsiteX2" fmla="*/ 806020 w 1233187"/>
                  <a:gd name="connsiteY2" fmla="*/ 651712 h 1946917"/>
                  <a:gd name="connsiteX3" fmla="*/ 485254 w 1233187"/>
                  <a:gd name="connsiteY3" fmla="*/ 923971 h 1946917"/>
                  <a:gd name="connsiteX4" fmla="*/ 501099 w 1233187"/>
                  <a:gd name="connsiteY4" fmla="*/ 1195501 h 1946917"/>
                  <a:gd name="connsiteX5" fmla="*/ 159796 w 1233187"/>
                  <a:gd name="connsiteY5" fmla="*/ 1513793 h 1946917"/>
                  <a:gd name="connsiteX6" fmla="*/ 0 w 1233187"/>
                  <a:gd name="connsiteY6" fmla="*/ 1946917 h 1946917"/>
                  <a:gd name="connsiteX0" fmla="*/ 1233187 w 1233187"/>
                  <a:gd name="connsiteY0" fmla="*/ 0 h 1946917"/>
                  <a:gd name="connsiteX1" fmla="*/ 905276 w 1233187"/>
                  <a:gd name="connsiteY1" fmla="*/ 225084 h 1946917"/>
                  <a:gd name="connsiteX2" fmla="*/ 806020 w 1233187"/>
                  <a:gd name="connsiteY2" fmla="*/ 651712 h 1946917"/>
                  <a:gd name="connsiteX3" fmla="*/ 556043 w 1233187"/>
                  <a:gd name="connsiteY3" fmla="*/ 829261 h 1946917"/>
                  <a:gd name="connsiteX4" fmla="*/ 501099 w 1233187"/>
                  <a:gd name="connsiteY4" fmla="*/ 1195501 h 1946917"/>
                  <a:gd name="connsiteX5" fmla="*/ 159796 w 1233187"/>
                  <a:gd name="connsiteY5" fmla="*/ 1513793 h 1946917"/>
                  <a:gd name="connsiteX6" fmla="*/ 0 w 1233187"/>
                  <a:gd name="connsiteY6" fmla="*/ 1946917 h 1946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3187" h="1946917">
                    <a:moveTo>
                      <a:pt x="1233187" y="0"/>
                    </a:moveTo>
                    <a:cubicBezTo>
                      <a:pt x="1108922" y="65649"/>
                      <a:pt x="976470" y="116465"/>
                      <a:pt x="905276" y="225084"/>
                    </a:cubicBezTo>
                    <a:cubicBezTo>
                      <a:pt x="834082" y="333703"/>
                      <a:pt x="864225" y="551016"/>
                      <a:pt x="806020" y="651712"/>
                    </a:cubicBezTo>
                    <a:cubicBezTo>
                      <a:pt x="747815" y="752408"/>
                      <a:pt x="606863" y="738629"/>
                      <a:pt x="556043" y="829261"/>
                    </a:cubicBezTo>
                    <a:cubicBezTo>
                      <a:pt x="505223" y="919893"/>
                      <a:pt x="562506" y="1080081"/>
                      <a:pt x="501099" y="1195501"/>
                    </a:cubicBezTo>
                    <a:cubicBezTo>
                      <a:pt x="439692" y="1310921"/>
                      <a:pt x="243313" y="1388557"/>
                      <a:pt x="159796" y="1513793"/>
                    </a:cubicBezTo>
                    <a:cubicBezTo>
                      <a:pt x="76280" y="1639029"/>
                      <a:pt x="33291" y="1856683"/>
                      <a:pt x="0" y="1946917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540" name="Freeform 69">
                <a:extLst>
                  <a:ext uri="{FF2B5EF4-FFF2-40B4-BE49-F238E27FC236}">
                    <a16:creationId xmlns:a16="http://schemas.microsoft.com/office/drawing/2014/main" id="{0F69EE2A-52EC-DF4A-AB65-D6D6269796FF}"/>
                  </a:ext>
                </a:extLst>
              </p:cNvPr>
              <p:cNvSpPr/>
              <p:nvPr/>
            </p:nvSpPr>
            <p:spPr>
              <a:xfrm flipH="1">
                <a:off x="7055804" y="3051160"/>
                <a:ext cx="2005855" cy="3236977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867928 w 867928"/>
                  <a:gd name="connsiteY0" fmla="*/ 0 h 1806436"/>
                  <a:gd name="connsiteX1" fmla="*/ 558439 w 867928"/>
                  <a:gd name="connsiteY1" fmla="*/ 225083 h 1806436"/>
                  <a:gd name="connsiteX2" fmla="*/ 502168 w 867928"/>
                  <a:gd name="connsiteY2" fmla="*/ 562707 h 1806436"/>
                  <a:gd name="connsiteX3" fmla="*/ 248950 w 867928"/>
                  <a:gd name="connsiteY3" fmla="*/ 759655 h 1806436"/>
                  <a:gd name="connsiteX4" fmla="*/ 248950 w 867928"/>
                  <a:gd name="connsiteY4" fmla="*/ 1055077 h 1806436"/>
                  <a:gd name="connsiteX5" fmla="*/ 80137 w 867928"/>
                  <a:gd name="connsiteY5" fmla="*/ 1308295 h 1806436"/>
                  <a:gd name="connsiteX6" fmla="*/ 0 w 867928"/>
                  <a:gd name="connsiteY6" fmla="*/ 1806436 h 1806436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220634 w 839612"/>
                  <a:gd name="connsiteY4" fmla="*/ 1055077 h 1827483"/>
                  <a:gd name="connsiteX5" fmla="*/ 51821 w 839612"/>
                  <a:gd name="connsiteY5" fmla="*/ 1308295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51821 w 839612"/>
                  <a:gd name="connsiteY5" fmla="*/ 1308295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653184 w 839612"/>
                  <a:gd name="connsiteY2" fmla="*/ 631108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653184 w 839612"/>
                  <a:gd name="connsiteY2" fmla="*/ 631108 h 1827483"/>
                  <a:gd name="connsiteX3" fmla="*/ 366931 w 839612"/>
                  <a:gd name="connsiteY3" fmla="*/ 817533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1118048 w 1118048"/>
                  <a:gd name="connsiteY0" fmla="*/ 0 h 2011642"/>
                  <a:gd name="connsiteX1" fmla="*/ 530123 w 1118048"/>
                  <a:gd name="connsiteY1" fmla="*/ 409242 h 2011642"/>
                  <a:gd name="connsiteX2" fmla="*/ 653184 w 1118048"/>
                  <a:gd name="connsiteY2" fmla="*/ 815267 h 2011642"/>
                  <a:gd name="connsiteX3" fmla="*/ 366931 w 1118048"/>
                  <a:gd name="connsiteY3" fmla="*/ 1001692 h 2011642"/>
                  <a:gd name="connsiteX4" fmla="*/ 338616 w 1118048"/>
                  <a:gd name="connsiteY4" fmla="*/ 1349731 h 2011642"/>
                  <a:gd name="connsiteX5" fmla="*/ 99013 w 1118048"/>
                  <a:gd name="connsiteY5" fmla="*/ 1576641 h 2011642"/>
                  <a:gd name="connsiteX6" fmla="*/ 0 w 1118048"/>
                  <a:gd name="connsiteY6" fmla="*/ 2011642 h 2011642"/>
                  <a:gd name="connsiteX0" fmla="*/ 1118048 w 1118048"/>
                  <a:gd name="connsiteY0" fmla="*/ 0 h 2011642"/>
                  <a:gd name="connsiteX1" fmla="*/ 718893 w 1118048"/>
                  <a:gd name="connsiteY1" fmla="*/ 361887 h 2011642"/>
                  <a:gd name="connsiteX2" fmla="*/ 653184 w 1118048"/>
                  <a:gd name="connsiteY2" fmla="*/ 815267 h 2011642"/>
                  <a:gd name="connsiteX3" fmla="*/ 366931 w 1118048"/>
                  <a:gd name="connsiteY3" fmla="*/ 1001692 h 2011642"/>
                  <a:gd name="connsiteX4" fmla="*/ 338616 w 1118048"/>
                  <a:gd name="connsiteY4" fmla="*/ 1349731 h 2011642"/>
                  <a:gd name="connsiteX5" fmla="*/ 99013 w 1118048"/>
                  <a:gd name="connsiteY5" fmla="*/ 1576641 h 2011642"/>
                  <a:gd name="connsiteX6" fmla="*/ 0 w 1118048"/>
                  <a:gd name="connsiteY6" fmla="*/ 2011642 h 201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8048" h="2011642">
                    <a:moveTo>
                      <a:pt x="1118048" y="0"/>
                    </a:moveTo>
                    <a:cubicBezTo>
                      <a:pt x="993783" y="65649"/>
                      <a:pt x="796370" y="226009"/>
                      <a:pt x="718893" y="361887"/>
                    </a:cubicBezTo>
                    <a:cubicBezTo>
                      <a:pt x="641416" y="497765"/>
                      <a:pt x="711844" y="708633"/>
                      <a:pt x="653184" y="815267"/>
                    </a:cubicBezTo>
                    <a:cubicBezTo>
                      <a:pt x="594524" y="921901"/>
                      <a:pt x="419359" y="912615"/>
                      <a:pt x="366931" y="1001692"/>
                    </a:cubicBezTo>
                    <a:cubicBezTo>
                      <a:pt x="314503" y="1090769"/>
                      <a:pt x="383269" y="1253906"/>
                      <a:pt x="338616" y="1349731"/>
                    </a:cubicBezTo>
                    <a:cubicBezTo>
                      <a:pt x="293963" y="1445556"/>
                      <a:pt x="129493" y="1532093"/>
                      <a:pt x="99013" y="1576641"/>
                    </a:cubicBezTo>
                    <a:cubicBezTo>
                      <a:pt x="68533" y="1621189"/>
                      <a:pt x="0" y="2011642"/>
                      <a:pt x="0" y="2011642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41" name="TextBox 540">
                <a:extLst>
                  <a:ext uri="{FF2B5EF4-FFF2-40B4-BE49-F238E27FC236}">
                    <a16:creationId xmlns:a16="http://schemas.microsoft.com/office/drawing/2014/main" id="{3800BBEA-DDD0-CA4F-A67D-840B11CB4307}"/>
                  </a:ext>
                </a:extLst>
              </p:cNvPr>
              <p:cNvSpPr txBox="1"/>
              <p:nvPr/>
            </p:nvSpPr>
            <p:spPr>
              <a:xfrm>
                <a:off x="2809156" y="6215336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42" name="TextBox 541">
                <a:extLst>
                  <a:ext uri="{FF2B5EF4-FFF2-40B4-BE49-F238E27FC236}">
                    <a16:creationId xmlns:a16="http://schemas.microsoft.com/office/drawing/2014/main" id="{C54F5253-F216-2E45-8384-72EEA4E5FAB9}"/>
                  </a:ext>
                </a:extLst>
              </p:cNvPr>
              <p:cNvSpPr txBox="1"/>
              <p:nvPr/>
            </p:nvSpPr>
            <p:spPr>
              <a:xfrm>
                <a:off x="8785702" y="6211118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43" name="Freeform 66">
                <a:extLst>
                  <a:ext uri="{FF2B5EF4-FFF2-40B4-BE49-F238E27FC236}">
                    <a16:creationId xmlns:a16="http://schemas.microsoft.com/office/drawing/2014/main" id="{2559E626-3BEF-304C-861C-D11048046A34}"/>
                  </a:ext>
                </a:extLst>
              </p:cNvPr>
              <p:cNvSpPr/>
              <p:nvPr/>
            </p:nvSpPr>
            <p:spPr>
              <a:xfrm>
                <a:off x="3241204" y="2971428"/>
                <a:ext cx="2397056" cy="3097329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094885 w 1094885"/>
                  <a:gd name="connsiteY0" fmla="*/ 0 h 1476314"/>
                  <a:gd name="connsiteX1" fmla="*/ 496782 w 1094885"/>
                  <a:gd name="connsiteY1" fmla="*/ 368860 h 1476314"/>
                  <a:gd name="connsiteX2" fmla="*/ 440511 w 1094885"/>
                  <a:gd name="connsiteY2" fmla="*/ 706484 h 1476314"/>
                  <a:gd name="connsiteX3" fmla="*/ 187293 w 1094885"/>
                  <a:gd name="connsiteY3" fmla="*/ 903432 h 1476314"/>
                  <a:gd name="connsiteX4" fmla="*/ 187293 w 1094885"/>
                  <a:gd name="connsiteY4" fmla="*/ 1198854 h 1476314"/>
                  <a:gd name="connsiteX5" fmla="*/ 18480 w 1094885"/>
                  <a:gd name="connsiteY5" fmla="*/ 1452072 h 1476314"/>
                  <a:gd name="connsiteX6" fmla="*/ 4413 w 1094885"/>
                  <a:gd name="connsiteY6" fmla="*/ 1466140 h 1476314"/>
                  <a:gd name="connsiteX0" fmla="*/ 1131729 w 1131729"/>
                  <a:gd name="connsiteY0" fmla="*/ 0 h 1428388"/>
                  <a:gd name="connsiteX1" fmla="*/ 496782 w 1131729"/>
                  <a:gd name="connsiteY1" fmla="*/ 320934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222851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93151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112318 w 1336100"/>
                  <a:gd name="connsiteY5" fmla="*/ 1493151 h 1924856"/>
                  <a:gd name="connsiteX6" fmla="*/ 0 w 1336100"/>
                  <a:gd name="connsiteY6" fmla="*/ 1924856 h 192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6100" h="1924856">
                    <a:moveTo>
                      <a:pt x="1336100" y="0"/>
                    </a:moveTo>
                    <a:cubicBezTo>
                      <a:pt x="1211835" y="65649"/>
                      <a:pt x="957593" y="123311"/>
                      <a:pt x="854671" y="238776"/>
                    </a:cubicBezTo>
                    <a:cubicBezTo>
                      <a:pt x="751750" y="354241"/>
                      <a:pt x="777317" y="594567"/>
                      <a:pt x="718571" y="692791"/>
                    </a:cubicBezTo>
                    <a:cubicBezTo>
                      <a:pt x="659825" y="791015"/>
                      <a:pt x="545424" y="736930"/>
                      <a:pt x="502197" y="828120"/>
                    </a:cubicBezTo>
                    <a:cubicBezTo>
                      <a:pt x="458970" y="919310"/>
                      <a:pt x="524191" y="1129094"/>
                      <a:pt x="459211" y="1239932"/>
                    </a:cubicBezTo>
                    <a:cubicBezTo>
                      <a:pt x="394231" y="1350770"/>
                      <a:pt x="142798" y="1448603"/>
                      <a:pt x="112318" y="1493151"/>
                    </a:cubicBezTo>
                    <a:cubicBezTo>
                      <a:pt x="81838" y="1537699"/>
                      <a:pt x="0" y="1924856"/>
                      <a:pt x="0" y="1924856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44" name="Freeform 67">
                <a:extLst>
                  <a:ext uri="{FF2B5EF4-FFF2-40B4-BE49-F238E27FC236}">
                    <a16:creationId xmlns:a16="http://schemas.microsoft.com/office/drawing/2014/main" id="{76EABF4C-4878-554E-BA99-85A5E7B0C9A2}"/>
                  </a:ext>
                </a:extLst>
              </p:cNvPr>
              <p:cNvSpPr/>
              <p:nvPr/>
            </p:nvSpPr>
            <p:spPr>
              <a:xfrm flipH="1">
                <a:off x="7201644" y="2971428"/>
                <a:ext cx="2107414" cy="3162826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199276 w 1199276"/>
                  <a:gd name="connsiteY0" fmla="*/ 0 h 1887104"/>
                  <a:gd name="connsiteX1" fmla="*/ 496782 w 1199276"/>
                  <a:gd name="connsiteY1" fmla="*/ 779650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66058 w 1199276"/>
                  <a:gd name="connsiteY5" fmla="*/ 1569629 h 1887104"/>
                  <a:gd name="connsiteX6" fmla="*/ 18480 w 1199276"/>
                  <a:gd name="connsiteY6" fmla="*/ 1862862 h 1887104"/>
                  <a:gd name="connsiteX7" fmla="*/ 4413 w 1199276"/>
                  <a:gd name="connsiteY7" fmla="*/ 1876930 h 1887104"/>
                  <a:gd name="connsiteX0" fmla="*/ 1189496 w 1189496"/>
                  <a:gd name="connsiteY0" fmla="*/ 0 h 2013860"/>
                  <a:gd name="connsiteX1" fmla="*/ 757194 w 1189496"/>
                  <a:gd name="connsiteY1" fmla="*/ 259315 h 2013860"/>
                  <a:gd name="connsiteX2" fmla="*/ 627234 w 1189496"/>
                  <a:gd name="connsiteY2" fmla="*/ 877646 h 2013860"/>
                  <a:gd name="connsiteX3" fmla="*/ 294187 w 1189496"/>
                  <a:gd name="connsiteY3" fmla="*/ 1054055 h 2013860"/>
                  <a:gd name="connsiteX4" fmla="*/ 331031 w 1189496"/>
                  <a:gd name="connsiteY4" fmla="*/ 1370016 h 2013860"/>
                  <a:gd name="connsiteX5" fmla="*/ 56278 w 1189496"/>
                  <a:gd name="connsiteY5" fmla="*/ 1569629 h 2013860"/>
                  <a:gd name="connsiteX6" fmla="*/ 8700 w 1189496"/>
                  <a:gd name="connsiteY6" fmla="*/ 1862862 h 2013860"/>
                  <a:gd name="connsiteX7" fmla="*/ 37618 w 1189496"/>
                  <a:gd name="connsiteY7" fmla="*/ 2013860 h 2013860"/>
                  <a:gd name="connsiteX0" fmla="*/ 1618573 w 1618573"/>
                  <a:gd name="connsiteY0" fmla="*/ 0 h 1870671"/>
                  <a:gd name="connsiteX1" fmla="*/ 1186271 w 1618573"/>
                  <a:gd name="connsiteY1" fmla="*/ 259315 h 1870671"/>
                  <a:gd name="connsiteX2" fmla="*/ 1056311 w 1618573"/>
                  <a:gd name="connsiteY2" fmla="*/ 877646 h 1870671"/>
                  <a:gd name="connsiteX3" fmla="*/ 723264 w 1618573"/>
                  <a:gd name="connsiteY3" fmla="*/ 1054055 h 1870671"/>
                  <a:gd name="connsiteX4" fmla="*/ 760108 w 1618573"/>
                  <a:gd name="connsiteY4" fmla="*/ 1370016 h 1870671"/>
                  <a:gd name="connsiteX5" fmla="*/ 485355 w 1618573"/>
                  <a:gd name="connsiteY5" fmla="*/ 1569629 h 1870671"/>
                  <a:gd name="connsiteX6" fmla="*/ 437777 w 1618573"/>
                  <a:gd name="connsiteY6" fmla="*/ 1862862 h 1870671"/>
                  <a:gd name="connsiteX7" fmla="*/ 0 w 1618573"/>
                  <a:gd name="connsiteY7" fmla="*/ 1746846 h 1870671"/>
                  <a:gd name="connsiteX0" fmla="*/ 1180796 w 1180796"/>
                  <a:gd name="connsiteY0" fmla="*/ 0 h 1862862"/>
                  <a:gd name="connsiteX1" fmla="*/ 748494 w 1180796"/>
                  <a:gd name="connsiteY1" fmla="*/ 259315 h 1862862"/>
                  <a:gd name="connsiteX2" fmla="*/ 618534 w 1180796"/>
                  <a:gd name="connsiteY2" fmla="*/ 877646 h 1862862"/>
                  <a:gd name="connsiteX3" fmla="*/ 285487 w 1180796"/>
                  <a:gd name="connsiteY3" fmla="*/ 1054055 h 1862862"/>
                  <a:gd name="connsiteX4" fmla="*/ 322331 w 1180796"/>
                  <a:gd name="connsiteY4" fmla="*/ 1370016 h 1862862"/>
                  <a:gd name="connsiteX5" fmla="*/ 47578 w 1180796"/>
                  <a:gd name="connsiteY5" fmla="*/ 1569629 h 1862862"/>
                  <a:gd name="connsiteX6" fmla="*/ 0 w 1180796"/>
                  <a:gd name="connsiteY6" fmla="*/ 1862862 h 1862862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41438 w 1174656"/>
                  <a:gd name="connsiteY5" fmla="*/ 1569629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77598 w 1174656"/>
                  <a:gd name="connsiteY4" fmla="*/ 1335784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59176 w 1174656"/>
                  <a:gd name="connsiteY4" fmla="*/ 1315245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656" h="1965560">
                    <a:moveTo>
                      <a:pt x="1174656" y="0"/>
                    </a:moveTo>
                    <a:cubicBezTo>
                      <a:pt x="1050391" y="65649"/>
                      <a:pt x="773633" y="232855"/>
                      <a:pt x="687087" y="368860"/>
                    </a:cubicBezTo>
                    <a:cubicBezTo>
                      <a:pt x="600541" y="504865"/>
                      <a:pt x="706961" y="710958"/>
                      <a:pt x="655379" y="816028"/>
                    </a:cubicBezTo>
                    <a:cubicBezTo>
                      <a:pt x="603798" y="921099"/>
                      <a:pt x="426965" y="916080"/>
                      <a:pt x="377598" y="999283"/>
                    </a:cubicBezTo>
                    <a:cubicBezTo>
                      <a:pt x="328231" y="1082486"/>
                      <a:pt x="410085" y="1217905"/>
                      <a:pt x="359176" y="1315245"/>
                    </a:cubicBezTo>
                    <a:cubicBezTo>
                      <a:pt x="308267" y="1412585"/>
                      <a:pt x="125864" y="1501181"/>
                      <a:pt x="72142" y="1583322"/>
                    </a:cubicBezTo>
                    <a:cubicBezTo>
                      <a:pt x="18420" y="1665463"/>
                      <a:pt x="31767" y="1923472"/>
                      <a:pt x="0" y="1965560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pic>
          <p:nvPicPr>
            <p:cNvPr id="545" name="Picture 4" descr="Certificate Icon Png at GetDrawings | Free download">
              <a:extLst>
                <a:ext uri="{FF2B5EF4-FFF2-40B4-BE49-F238E27FC236}">
                  <a16:creationId xmlns:a16="http://schemas.microsoft.com/office/drawing/2014/main" id="{99958C7B-4146-2B48-8980-194341873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928" y="3754756"/>
              <a:ext cx="786525" cy="78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4" name="Group 623">
            <a:extLst>
              <a:ext uri="{FF2B5EF4-FFF2-40B4-BE49-F238E27FC236}">
                <a16:creationId xmlns:a16="http://schemas.microsoft.com/office/drawing/2014/main" id="{4858838F-18C2-8942-B5FA-BB60E3003FC1}"/>
              </a:ext>
            </a:extLst>
          </p:cNvPr>
          <p:cNvGrpSpPr/>
          <p:nvPr/>
        </p:nvGrpSpPr>
        <p:grpSpPr>
          <a:xfrm>
            <a:off x="6125878" y="4147830"/>
            <a:ext cx="5254186" cy="2076587"/>
            <a:chOff x="5969887" y="3366565"/>
            <a:chExt cx="4946552" cy="2045437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9221FB57-8246-5C4A-BEFA-158753CA201E}"/>
                </a:ext>
              </a:extLst>
            </p:cNvPr>
            <p:cNvSpPr/>
            <p:nvPr/>
          </p:nvSpPr>
          <p:spPr>
            <a:xfrm rot="375008">
              <a:off x="5969887" y="3568515"/>
              <a:ext cx="3179676" cy="18021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ABDFF4BA-5C4D-1443-9799-FB7C7BED4200}"/>
                </a:ext>
              </a:extLst>
            </p:cNvPr>
            <p:cNvSpPr/>
            <p:nvPr/>
          </p:nvSpPr>
          <p:spPr>
            <a:xfrm rot="1184504">
              <a:off x="9345843" y="3617599"/>
              <a:ext cx="1570596" cy="821936"/>
            </a:xfrm>
            <a:prstGeom prst="ellipse">
              <a:avLst/>
            </a:prstGeom>
            <a:solidFill>
              <a:srgbClr val="F6DC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8" name="Flowchart: Connector 52">
              <a:extLst>
                <a:ext uri="{FF2B5EF4-FFF2-40B4-BE49-F238E27FC236}">
                  <a16:creationId xmlns:a16="http://schemas.microsoft.com/office/drawing/2014/main" id="{A54F6597-3E39-5B42-91CE-FF209EFA1176}"/>
                </a:ext>
              </a:extLst>
            </p:cNvPr>
            <p:cNvSpPr/>
            <p:nvPr/>
          </p:nvSpPr>
          <p:spPr>
            <a:xfrm>
              <a:off x="6418720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9" name="Flowchart: Connector 53">
              <a:extLst>
                <a:ext uri="{FF2B5EF4-FFF2-40B4-BE49-F238E27FC236}">
                  <a16:creationId xmlns:a16="http://schemas.microsoft.com/office/drawing/2014/main" id="{3DF43071-CC44-0C4D-AC66-B860AE10C7A2}"/>
                </a:ext>
              </a:extLst>
            </p:cNvPr>
            <p:cNvSpPr/>
            <p:nvPr/>
          </p:nvSpPr>
          <p:spPr>
            <a:xfrm>
              <a:off x="6774054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0" name="Flowchart: Connector 54">
              <a:extLst>
                <a:ext uri="{FF2B5EF4-FFF2-40B4-BE49-F238E27FC236}">
                  <a16:creationId xmlns:a16="http://schemas.microsoft.com/office/drawing/2014/main" id="{03CDDC42-E40E-FC42-9790-F8E2589B46AB}"/>
                </a:ext>
              </a:extLst>
            </p:cNvPr>
            <p:cNvSpPr/>
            <p:nvPr/>
          </p:nvSpPr>
          <p:spPr>
            <a:xfrm>
              <a:off x="7129388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1" name="Flowchart: Connector 55">
              <a:extLst>
                <a:ext uri="{FF2B5EF4-FFF2-40B4-BE49-F238E27FC236}">
                  <a16:creationId xmlns:a16="http://schemas.microsoft.com/office/drawing/2014/main" id="{E5914617-967C-7A44-94DB-1AFE42903584}"/>
                </a:ext>
              </a:extLst>
            </p:cNvPr>
            <p:cNvSpPr/>
            <p:nvPr/>
          </p:nvSpPr>
          <p:spPr>
            <a:xfrm>
              <a:off x="7484722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2" name="Flowchart: Connector 56">
              <a:extLst>
                <a:ext uri="{FF2B5EF4-FFF2-40B4-BE49-F238E27FC236}">
                  <a16:creationId xmlns:a16="http://schemas.microsoft.com/office/drawing/2014/main" id="{A2B0D4E4-DBFC-9E4E-9146-89A20007310F}"/>
                </a:ext>
              </a:extLst>
            </p:cNvPr>
            <p:cNvSpPr/>
            <p:nvPr/>
          </p:nvSpPr>
          <p:spPr>
            <a:xfrm>
              <a:off x="7840055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3" name="Flowchart: Connector 57">
              <a:extLst>
                <a:ext uri="{FF2B5EF4-FFF2-40B4-BE49-F238E27FC236}">
                  <a16:creationId xmlns:a16="http://schemas.microsoft.com/office/drawing/2014/main" id="{03AD0587-74DE-EB45-A139-7BF0A3DEF412}"/>
                </a:ext>
              </a:extLst>
            </p:cNvPr>
            <p:cNvSpPr/>
            <p:nvPr/>
          </p:nvSpPr>
          <p:spPr>
            <a:xfrm>
              <a:off x="8195389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4" name="Flowchart: Connector 58">
              <a:extLst>
                <a:ext uri="{FF2B5EF4-FFF2-40B4-BE49-F238E27FC236}">
                  <a16:creationId xmlns:a16="http://schemas.microsoft.com/office/drawing/2014/main" id="{E42C9CF3-10F3-0D42-A51E-692F6E2071A5}"/>
                </a:ext>
              </a:extLst>
            </p:cNvPr>
            <p:cNvSpPr/>
            <p:nvPr/>
          </p:nvSpPr>
          <p:spPr>
            <a:xfrm>
              <a:off x="8550723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Flowchart: Connector 59">
              <a:extLst>
                <a:ext uri="{FF2B5EF4-FFF2-40B4-BE49-F238E27FC236}">
                  <a16:creationId xmlns:a16="http://schemas.microsoft.com/office/drawing/2014/main" id="{B57B27BF-0CCB-CB4F-A338-A272AF50EC06}"/>
                </a:ext>
              </a:extLst>
            </p:cNvPr>
            <p:cNvSpPr/>
            <p:nvPr/>
          </p:nvSpPr>
          <p:spPr>
            <a:xfrm>
              <a:off x="8906056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6" name="Flowchart: Connector 60">
              <a:extLst>
                <a:ext uri="{FF2B5EF4-FFF2-40B4-BE49-F238E27FC236}">
                  <a16:creationId xmlns:a16="http://schemas.microsoft.com/office/drawing/2014/main" id="{75ED3635-5868-C34B-9B63-7B08F914CDD9}"/>
                </a:ext>
              </a:extLst>
            </p:cNvPr>
            <p:cNvSpPr/>
            <p:nvPr/>
          </p:nvSpPr>
          <p:spPr>
            <a:xfrm>
              <a:off x="9261390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Flowchart: Connector 61">
              <a:extLst>
                <a:ext uri="{FF2B5EF4-FFF2-40B4-BE49-F238E27FC236}">
                  <a16:creationId xmlns:a16="http://schemas.microsoft.com/office/drawing/2014/main" id="{ECBC848D-829E-0647-9E7F-D2C6028CC817}"/>
                </a:ext>
              </a:extLst>
            </p:cNvPr>
            <p:cNvSpPr/>
            <p:nvPr/>
          </p:nvSpPr>
          <p:spPr>
            <a:xfrm>
              <a:off x="9616724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8" name="Flowchart: Connector 62">
              <a:extLst>
                <a:ext uri="{FF2B5EF4-FFF2-40B4-BE49-F238E27FC236}">
                  <a16:creationId xmlns:a16="http://schemas.microsoft.com/office/drawing/2014/main" id="{27E32722-5396-AE4B-8135-F92B12FBA5C2}"/>
                </a:ext>
              </a:extLst>
            </p:cNvPr>
            <p:cNvSpPr/>
            <p:nvPr/>
          </p:nvSpPr>
          <p:spPr>
            <a:xfrm>
              <a:off x="9972057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9" name="Flowchart: Connector 63">
              <a:extLst>
                <a:ext uri="{FF2B5EF4-FFF2-40B4-BE49-F238E27FC236}">
                  <a16:creationId xmlns:a16="http://schemas.microsoft.com/office/drawing/2014/main" id="{50D7F18E-47D8-284E-8E7C-03142073F7CB}"/>
                </a:ext>
              </a:extLst>
            </p:cNvPr>
            <p:cNvSpPr/>
            <p:nvPr/>
          </p:nvSpPr>
          <p:spPr>
            <a:xfrm>
              <a:off x="10327391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Flowchart: Connector 64">
              <a:extLst>
                <a:ext uri="{FF2B5EF4-FFF2-40B4-BE49-F238E27FC236}">
                  <a16:creationId xmlns:a16="http://schemas.microsoft.com/office/drawing/2014/main" id="{86D319DB-9191-794F-967A-9B48116BFC04}"/>
                </a:ext>
              </a:extLst>
            </p:cNvPr>
            <p:cNvSpPr/>
            <p:nvPr/>
          </p:nvSpPr>
          <p:spPr>
            <a:xfrm>
              <a:off x="6596387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Flowchart: Connector 65">
              <a:extLst>
                <a:ext uri="{FF2B5EF4-FFF2-40B4-BE49-F238E27FC236}">
                  <a16:creationId xmlns:a16="http://schemas.microsoft.com/office/drawing/2014/main" id="{8BF76813-DB75-8E47-A738-6B0B8D88C925}"/>
                </a:ext>
              </a:extLst>
            </p:cNvPr>
            <p:cNvSpPr/>
            <p:nvPr/>
          </p:nvSpPr>
          <p:spPr>
            <a:xfrm>
              <a:off x="6951721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Flowchart: Connector 66">
              <a:extLst>
                <a:ext uri="{FF2B5EF4-FFF2-40B4-BE49-F238E27FC236}">
                  <a16:creationId xmlns:a16="http://schemas.microsoft.com/office/drawing/2014/main" id="{BD44FDAD-212B-804D-B574-A06E850EC41F}"/>
                </a:ext>
              </a:extLst>
            </p:cNvPr>
            <p:cNvSpPr/>
            <p:nvPr/>
          </p:nvSpPr>
          <p:spPr>
            <a:xfrm>
              <a:off x="7307055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3" name="Flowchart: Connector 67">
              <a:extLst>
                <a:ext uri="{FF2B5EF4-FFF2-40B4-BE49-F238E27FC236}">
                  <a16:creationId xmlns:a16="http://schemas.microsoft.com/office/drawing/2014/main" id="{683B9595-8873-5047-A13C-42841BD036EA}"/>
                </a:ext>
              </a:extLst>
            </p:cNvPr>
            <p:cNvSpPr/>
            <p:nvPr/>
          </p:nvSpPr>
          <p:spPr>
            <a:xfrm>
              <a:off x="7662388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4" name="Flowchart: Connector 68">
              <a:extLst>
                <a:ext uri="{FF2B5EF4-FFF2-40B4-BE49-F238E27FC236}">
                  <a16:creationId xmlns:a16="http://schemas.microsoft.com/office/drawing/2014/main" id="{1181D8BB-4880-8246-9C7F-20F82FDA75FF}"/>
                </a:ext>
              </a:extLst>
            </p:cNvPr>
            <p:cNvSpPr/>
            <p:nvPr/>
          </p:nvSpPr>
          <p:spPr>
            <a:xfrm>
              <a:off x="8017722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Flowchart: Connector 69">
              <a:extLst>
                <a:ext uri="{FF2B5EF4-FFF2-40B4-BE49-F238E27FC236}">
                  <a16:creationId xmlns:a16="http://schemas.microsoft.com/office/drawing/2014/main" id="{31760CE9-E996-CE46-B716-B37DD01C81AC}"/>
                </a:ext>
              </a:extLst>
            </p:cNvPr>
            <p:cNvSpPr/>
            <p:nvPr/>
          </p:nvSpPr>
          <p:spPr>
            <a:xfrm>
              <a:off x="8373056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6" name="Flowchart: Connector 70">
              <a:extLst>
                <a:ext uri="{FF2B5EF4-FFF2-40B4-BE49-F238E27FC236}">
                  <a16:creationId xmlns:a16="http://schemas.microsoft.com/office/drawing/2014/main" id="{EC6110C9-5E7F-C546-BFE4-EB95E234BEE1}"/>
                </a:ext>
              </a:extLst>
            </p:cNvPr>
            <p:cNvSpPr/>
            <p:nvPr/>
          </p:nvSpPr>
          <p:spPr>
            <a:xfrm>
              <a:off x="8728389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7" name="Flowchart: Connector 71">
              <a:extLst>
                <a:ext uri="{FF2B5EF4-FFF2-40B4-BE49-F238E27FC236}">
                  <a16:creationId xmlns:a16="http://schemas.microsoft.com/office/drawing/2014/main" id="{77720826-3E75-0844-A873-247A01C50A91}"/>
                </a:ext>
              </a:extLst>
            </p:cNvPr>
            <p:cNvSpPr/>
            <p:nvPr/>
          </p:nvSpPr>
          <p:spPr>
            <a:xfrm>
              <a:off x="9083723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8" name="Flowchart: Connector 72">
              <a:extLst>
                <a:ext uri="{FF2B5EF4-FFF2-40B4-BE49-F238E27FC236}">
                  <a16:creationId xmlns:a16="http://schemas.microsoft.com/office/drawing/2014/main" id="{D67630AE-70C3-1042-847B-D1F68FF84AC9}"/>
                </a:ext>
              </a:extLst>
            </p:cNvPr>
            <p:cNvSpPr/>
            <p:nvPr/>
          </p:nvSpPr>
          <p:spPr>
            <a:xfrm>
              <a:off x="9439057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9" name="Flowchart: Connector 73">
              <a:extLst>
                <a:ext uri="{FF2B5EF4-FFF2-40B4-BE49-F238E27FC236}">
                  <a16:creationId xmlns:a16="http://schemas.microsoft.com/office/drawing/2014/main" id="{94998E20-CD4E-474F-B771-9A6EC19E4A13}"/>
                </a:ext>
              </a:extLst>
            </p:cNvPr>
            <p:cNvSpPr/>
            <p:nvPr/>
          </p:nvSpPr>
          <p:spPr>
            <a:xfrm>
              <a:off x="9794391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0" name="Flowchart: Connector 74">
              <a:extLst>
                <a:ext uri="{FF2B5EF4-FFF2-40B4-BE49-F238E27FC236}">
                  <a16:creationId xmlns:a16="http://schemas.microsoft.com/office/drawing/2014/main" id="{F7E27657-8B41-5647-934E-0A6A9EE46323}"/>
                </a:ext>
              </a:extLst>
            </p:cNvPr>
            <p:cNvSpPr/>
            <p:nvPr/>
          </p:nvSpPr>
          <p:spPr>
            <a:xfrm>
              <a:off x="10149724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1" name="Flowchart: Connector 75">
              <a:extLst>
                <a:ext uri="{FF2B5EF4-FFF2-40B4-BE49-F238E27FC236}">
                  <a16:creationId xmlns:a16="http://schemas.microsoft.com/office/drawing/2014/main" id="{BF68C9FB-24D7-B24B-B6BE-DFC1050F5756}"/>
                </a:ext>
              </a:extLst>
            </p:cNvPr>
            <p:cNvSpPr/>
            <p:nvPr/>
          </p:nvSpPr>
          <p:spPr>
            <a:xfrm>
              <a:off x="10505058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2" name="Flowchart: Connector 76">
              <a:extLst>
                <a:ext uri="{FF2B5EF4-FFF2-40B4-BE49-F238E27FC236}">
                  <a16:creationId xmlns:a16="http://schemas.microsoft.com/office/drawing/2014/main" id="{BD3B9CF4-B797-B744-AB87-5F5C1EE934D4}"/>
                </a:ext>
              </a:extLst>
            </p:cNvPr>
            <p:cNvSpPr/>
            <p:nvPr/>
          </p:nvSpPr>
          <p:spPr>
            <a:xfrm>
              <a:off x="6507554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3" name="Flowchart: Connector 77">
              <a:extLst>
                <a:ext uri="{FF2B5EF4-FFF2-40B4-BE49-F238E27FC236}">
                  <a16:creationId xmlns:a16="http://schemas.microsoft.com/office/drawing/2014/main" id="{5096DEBE-5DDD-9142-B011-17CEFEB4D8D6}"/>
                </a:ext>
              </a:extLst>
            </p:cNvPr>
            <p:cNvSpPr/>
            <p:nvPr/>
          </p:nvSpPr>
          <p:spPr>
            <a:xfrm>
              <a:off x="6862888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4" name="Flowchart: Connector 78">
              <a:extLst>
                <a:ext uri="{FF2B5EF4-FFF2-40B4-BE49-F238E27FC236}">
                  <a16:creationId xmlns:a16="http://schemas.microsoft.com/office/drawing/2014/main" id="{6A93269D-9662-D047-B07E-F205584A3340}"/>
                </a:ext>
              </a:extLst>
            </p:cNvPr>
            <p:cNvSpPr/>
            <p:nvPr/>
          </p:nvSpPr>
          <p:spPr>
            <a:xfrm>
              <a:off x="7218221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5" name="Flowchart: Connector 79">
              <a:extLst>
                <a:ext uri="{FF2B5EF4-FFF2-40B4-BE49-F238E27FC236}">
                  <a16:creationId xmlns:a16="http://schemas.microsoft.com/office/drawing/2014/main" id="{0D866D86-44F3-D248-A1C6-DCA185E9B9E2}"/>
                </a:ext>
              </a:extLst>
            </p:cNvPr>
            <p:cNvSpPr/>
            <p:nvPr/>
          </p:nvSpPr>
          <p:spPr>
            <a:xfrm>
              <a:off x="7573555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6" name="Flowchart: Connector 80">
              <a:extLst>
                <a:ext uri="{FF2B5EF4-FFF2-40B4-BE49-F238E27FC236}">
                  <a16:creationId xmlns:a16="http://schemas.microsoft.com/office/drawing/2014/main" id="{E355BBEA-7AD1-3945-9772-A5EBBBF4AD24}"/>
                </a:ext>
              </a:extLst>
            </p:cNvPr>
            <p:cNvSpPr/>
            <p:nvPr/>
          </p:nvSpPr>
          <p:spPr>
            <a:xfrm>
              <a:off x="7928889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7" name="Flowchart: Connector 81">
              <a:extLst>
                <a:ext uri="{FF2B5EF4-FFF2-40B4-BE49-F238E27FC236}">
                  <a16:creationId xmlns:a16="http://schemas.microsoft.com/office/drawing/2014/main" id="{D2D32DE3-E190-7141-B7BF-A04FEF6C0C41}"/>
                </a:ext>
              </a:extLst>
            </p:cNvPr>
            <p:cNvSpPr/>
            <p:nvPr/>
          </p:nvSpPr>
          <p:spPr>
            <a:xfrm>
              <a:off x="8284222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8" name="Flowchart: Connector 82">
              <a:extLst>
                <a:ext uri="{FF2B5EF4-FFF2-40B4-BE49-F238E27FC236}">
                  <a16:creationId xmlns:a16="http://schemas.microsoft.com/office/drawing/2014/main" id="{35293D8E-C0BF-0D47-82B3-D56FB9EBA026}"/>
                </a:ext>
              </a:extLst>
            </p:cNvPr>
            <p:cNvSpPr/>
            <p:nvPr/>
          </p:nvSpPr>
          <p:spPr>
            <a:xfrm>
              <a:off x="8639556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9" name="Flowchart: Connector 83">
              <a:extLst>
                <a:ext uri="{FF2B5EF4-FFF2-40B4-BE49-F238E27FC236}">
                  <a16:creationId xmlns:a16="http://schemas.microsoft.com/office/drawing/2014/main" id="{EF13ECA4-E2AA-2748-B249-37C30BB2F811}"/>
                </a:ext>
              </a:extLst>
            </p:cNvPr>
            <p:cNvSpPr/>
            <p:nvPr/>
          </p:nvSpPr>
          <p:spPr>
            <a:xfrm>
              <a:off x="8994890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0" name="Flowchart: Connector 84">
              <a:extLst>
                <a:ext uri="{FF2B5EF4-FFF2-40B4-BE49-F238E27FC236}">
                  <a16:creationId xmlns:a16="http://schemas.microsoft.com/office/drawing/2014/main" id="{ECE66304-2E25-5540-B659-0C99DC658073}"/>
                </a:ext>
              </a:extLst>
            </p:cNvPr>
            <p:cNvSpPr/>
            <p:nvPr/>
          </p:nvSpPr>
          <p:spPr>
            <a:xfrm>
              <a:off x="9350223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1" name="Flowchart: Connector 85">
              <a:extLst>
                <a:ext uri="{FF2B5EF4-FFF2-40B4-BE49-F238E27FC236}">
                  <a16:creationId xmlns:a16="http://schemas.microsoft.com/office/drawing/2014/main" id="{A6050ACC-E2D4-F449-A923-111148296867}"/>
                </a:ext>
              </a:extLst>
            </p:cNvPr>
            <p:cNvSpPr/>
            <p:nvPr/>
          </p:nvSpPr>
          <p:spPr>
            <a:xfrm>
              <a:off x="9705557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2" name="Flowchart: Connector 86">
              <a:extLst>
                <a:ext uri="{FF2B5EF4-FFF2-40B4-BE49-F238E27FC236}">
                  <a16:creationId xmlns:a16="http://schemas.microsoft.com/office/drawing/2014/main" id="{C7EB7E46-A9E3-954B-B7D7-99E210B5920B}"/>
                </a:ext>
              </a:extLst>
            </p:cNvPr>
            <p:cNvSpPr/>
            <p:nvPr/>
          </p:nvSpPr>
          <p:spPr>
            <a:xfrm>
              <a:off x="10060891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3" name="Flowchart: Connector 87">
              <a:extLst>
                <a:ext uri="{FF2B5EF4-FFF2-40B4-BE49-F238E27FC236}">
                  <a16:creationId xmlns:a16="http://schemas.microsoft.com/office/drawing/2014/main" id="{265D6314-5AEC-734E-90C6-6A1E67C7FCF2}"/>
                </a:ext>
              </a:extLst>
            </p:cNvPr>
            <p:cNvSpPr/>
            <p:nvPr/>
          </p:nvSpPr>
          <p:spPr>
            <a:xfrm>
              <a:off x="10416224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4" name="Flowchart: Connector 88">
              <a:extLst>
                <a:ext uri="{FF2B5EF4-FFF2-40B4-BE49-F238E27FC236}">
                  <a16:creationId xmlns:a16="http://schemas.microsoft.com/office/drawing/2014/main" id="{9D5D0EC7-CADA-224A-9279-95CA2A7033E2}"/>
                </a:ext>
              </a:extLst>
            </p:cNvPr>
            <p:cNvSpPr/>
            <p:nvPr/>
          </p:nvSpPr>
          <p:spPr>
            <a:xfrm>
              <a:off x="6685221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5" name="Flowchart: Connector 89">
              <a:extLst>
                <a:ext uri="{FF2B5EF4-FFF2-40B4-BE49-F238E27FC236}">
                  <a16:creationId xmlns:a16="http://schemas.microsoft.com/office/drawing/2014/main" id="{C4F06D9F-9FC4-4C43-8DA8-227F515EE1AB}"/>
                </a:ext>
              </a:extLst>
            </p:cNvPr>
            <p:cNvSpPr/>
            <p:nvPr/>
          </p:nvSpPr>
          <p:spPr>
            <a:xfrm>
              <a:off x="7040554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6" name="Flowchart: Connector 90">
              <a:extLst>
                <a:ext uri="{FF2B5EF4-FFF2-40B4-BE49-F238E27FC236}">
                  <a16:creationId xmlns:a16="http://schemas.microsoft.com/office/drawing/2014/main" id="{3ECAAC63-CF3D-0842-BF3E-42FEDACE6F03}"/>
                </a:ext>
              </a:extLst>
            </p:cNvPr>
            <p:cNvSpPr/>
            <p:nvPr/>
          </p:nvSpPr>
          <p:spPr>
            <a:xfrm>
              <a:off x="7395888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7" name="Flowchart: Connector 91">
              <a:extLst>
                <a:ext uri="{FF2B5EF4-FFF2-40B4-BE49-F238E27FC236}">
                  <a16:creationId xmlns:a16="http://schemas.microsoft.com/office/drawing/2014/main" id="{EB58E214-67B0-434A-93B0-DA9A555AB217}"/>
                </a:ext>
              </a:extLst>
            </p:cNvPr>
            <p:cNvSpPr/>
            <p:nvPr/>
          </p:nvSpPr>
          <p:spPr>
            <a:xfrm>
              <a:off x="7751222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8" name="Flowchart: Connector 92">
              <a:extLst>
                <a:ext uri="{FF2B5EF4-FFF2-40B4-BE49-F238E27FC236}">
                  <a16:creationId xmlns:a16="http://schemas.microsoft.com/office/drawing/2014/main" id="{74C41437-E127-164C-B2C4-D13686D4394E}"/>
                </a:ext>
              </a:extLst>
            </p:cNvPr>
            <p:cNvSpPr/>
            <p:nvPr/>
          </p:nvSpPr>
          <p:spPr>
            <a:xfrm>
              <a:off x="8106556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9" name="Flowchart: Connector 93">
              <a:extLst>
                <a:ext uri="{FF2B5EF4-FFF2-40B4-BE49-F238E27FC236}">
                  <a16:creationId xmlns:a16="http://schemas.microsoft.com/office/drawing/2014/main" id="{CF0FF729-C4DA-2A44-8186-E82F3566877D}"/>
                </a:ext>
              </a:extLst>
            </p:cNvPr>
            <p:cNvSpPr/>
            <p:nvPr/>
          </p:nvSpPr>
          <p:spPr>
            <a:xfrm>
              <a:off x="8461889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0" name="Flowchart: Connector 94">
              <a:extLst>
                <a:ext uri="{FF2B5EF4-FFF2-40B4-BE49-F238E27FC236}">
                  <a16:creationId xmlns:a16="http://schemas.microsoft.com/office/drawing/2014/main" id="{A563A580-0117-B54A-A8E9-584E904E0C22}"/>
                </a:ext>
              </a:extLst>
            </p:cNvPr>
            <p:cNvSpPr/>
            <p:nvPr/>
          </p:nvSpPr>
          <p:spPr>
            <a:xfrm>
              <a:off x="8817223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1" name="Flowchart: Connector 95">
              <a:extLst>
                <a:ext uri="{FF2B5EF4-FFF2-40B4-BE49-F238E27FC236}">
                  <a16:creationId xmlns:a16="http://schemas.microsoft.com/office/drawing/2014/main" id="{0DC3038D-0564-7748-AE9C-95DA7FB84F8C}"/>
                </a:ext>
              </a:extLst>
            </p:cNvPr>
            <p:cNvSpPr/>
            <p:nvPr/>
          </p:nvSpPr>
          <p:spPr>
            <a:xfrm>
              <a:off x="9172557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2" name="Flowchart: Connector 96">
              <a:extLst>
                <a:ext uri="{FF2B5EF4-FFF2-40B4-BE49-F238E27FC236}">
                  <a16:creationId xmlns:a16="http://schemas.microsoft.com/office/drawing/2014/main" id="{B4D306B9-6F82-2448-8879-82B41537FCE0}"/>
                </a:ext>
              </a:extLst>
            </p:cNvPr>
            <p:cNvSpPr/>
            <p:nvPr/>
          </p:nvSpPr>
          <p:spPr>
            <a:xfrm>
              <a:off x="9527890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3" name="Flowchart: Connector 97">
              <a:extLst>
                <a:ext uri="{FF2B5EF4-FFF2-40B4-BE49-F238E27FC236}">
                  <a16:creationId xmlns:a16="http://schemas.microsoft.com/office/drawing/2014/main" id="{0DFC25A2-50A0-B946-B389-E49EC7E54BE1}"/>
                </a:ext>
              </a:extLst>
            </p:cNvPr>
            <p:cNvSpPr/>
            <p:nvPr/>
          </p:nvSpPr>
          <p:spPr>
            <a:xfrm>
              <a:off x="9883224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4" name="Flowchart: Connector 98">
              <a:extLst>
                <a:ext uri="{FF2B5EF4-FFF2-40B4-BE49-F238E27FC236}">
                  <a16:creationId xmlns:a16="http://schemas.microsoft.com/office/drawing/2014/main" id="{BD98C822-F92F-1640-A782-D4B61BA48917}"/>
                </a:ext>
              </a:extLst>
            </p:cNvPr>
            <p:cNvSpPr/>
            <p:nvPr/>
          </p:nvSpPr>
          <p:spPr>
            <a:xfrm>
              <a:off x="10238558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5" name="Flowchart: Connector 99">
              <a:extLst>
                <a:ext uri="{FF2B5EF4-FFF2-40B4-BE49-F238E27FC236}">
                  <a16:creationId xmlns:a16="http://schemas.microsoft.com/office/drawing/2014/main" id="{4F9FE83F-F295-C84C-8A6D-C982F42EF85E}"/>
                </a:ext>
              </a:extLst>
            </p:cNvPr>
            <p:cNvSpPr/>
            <p:nvPr/>
          </p:nvSpPr>
          <p:spPr>
            <a:xfrm>
              <a:off x="10593880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227C8935-C8C7-6548-912A-4F56907F947C}"/>
                </a:ext>
              </a:extLst>
            </p:cNvPr>
            <p:cNvGrpSpPr/>
            <p:nvPr/>
          </p:nvGrpSpPr>
          <p:grpSpPr>
            <a:xfrm>
              <a:off x="8519162" y="3682205"/>
              <a:ext cx="2236084" cy="1504398"/>
              <a:chOff x="6089346" y="4243731"/>
              <a:chExt cx="3895086" cy="2379241"/>
            </a:xfrm>
          </p:grpSpPr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89910129-9077-A94E-A476-4044631B8476}"/>
                  </a:ext>
                </a:extLst>
              </p:cNvPr>
              <p:cNvGrpSpPr/>
              <p:nvPr/>
            </p:nvGrpSpPr>
            <p:grpSpPr>
              <a:xfrm>
                <a:off x="6662882" y="4271800"/>
                <a:ext cx="3321550" cy="2326937"/>
                <a:chOff x="6662882" y="4271800"/>
                <a:chExt cx="3321550" cy="2326937"/>
              </a:xfrm>
            </p:grpSpPr>
            <p:pic>
              <p:nvPicPr>
                <p:cNvPr id="601" name="Picture 600">
                  <a:extLst>
                    <a:ext uri="{FF2B5EF4-FFF2-40B4-BE49-F238E27FC236}">
                      <a16:creationId xmlns:a16="http://schemas.microsoft.com/office/drawing/2014/main" id="{17ABCAAC-5AD3-2B46-AE4C-5AFCE99EEF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40208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2" name="Picture 601">
                  <a:extLst>
                    <a:ext uri="{FF2B5EF4-FFF2-40B4-BE49-F238E27FC236}">
                      <a16:creationId xmlns:a16="http://schemas.microsoft.com/office/drawing/2014/main" id="{38CDE99C-4A47-3B40-BE60-53538850E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21244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3" name="Picture 602">
                  <a:extLst>
                    <a:ext uri="{FF2B5EF4-FFF2-40B4-BE49-F238E27FC236}">
                      <a16:creationId xmlns:a16="http://schemas.microsoft.com/office/drawing/2014/main" id="{9285AEC2-CA0A-D640-81BA-FF921869B8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0193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4" name="Picture 603">
                  <a:extLst>
                    <a:ext uri="{FF2B5EF4-FFF2-40B4-BE49-F238E27FC236}">
                      <a16:creationId xmlns:a16="http://schemas.microsoft.com/office/drawing/2014/main" id="{306A6913-102D-6443-8EB0-DC6F2320D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5426" y="5570909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5" name="Picture 604">
                  <a:extLst>
                    <a:ext uri="{FF2B5EF4-FFF2-40B4-BE49-F238E27FC236}">
                      <a16:creationId xmlns:a16="http://schemas.microsoft.com/office/drawing/2014/main" id="{54CD6FE8-A095-EC43-B080-FC7F5A8100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2744" y="4896846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6" name="Picture 605">
                  <a:extLst>
                    <a:ext uri="{FF2B5EF4-FFF2-40B4-BE49-F238E27FC236}">
                      <a16:creationId xmlns:a16="http://schemas.microsoft.com/office/drawing/2014/main" id="{5B3E18FE-0593-664E-8659-0DD6810ACB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3780" y="4896846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7" name="Picture 606">
                  <a:extLst>
                    <a:ext uri="{FF2B5EF4-FFF2-40B4-BE49-F238E27FC236}">
                      <a16:creationId xmlns:a16="http://schemas.microsoft.com/office/drawing/2014/main" id="{3DCC4838-7294-F944-86FD-AB74A75058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1846" y="427180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8" name="Picture 607">
                  <a:extLst>
                    <a:ext uri="{FF2B5EF4-FFF2-40B4-BE49-F238E27FC236}">
                      <a16:creationId xmlns:a16="http://schemas.microsoft.com/office/drawing/2014/main" id="{B7112509-755B-954D-89DA-45E68C2DED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2882" y="427180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9" name="Picture 608">
                  <a:extLst>
                    <a:ext uri="{FF2B5EF4-FFF2-40B4-BE49-F238E27FC236}">
                      <a16:creationId xmlns:a16="http://schemas.microsoft.com/office/drawing/2014/main" id="{C79CAB12-5752-794F-A06E-753344DEE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2908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10" name="Picture 609">
                  <a:extLst>
                    <a:ext uri="{FF2B5EF4-FFF2-40B4-BE49-F238E27FC236}">
                      <a16:creationId xmlns:a16="http://schemas.microsoft.com/office/drawing/2014/main" id="{20458C8E-5D56-DF40-86BD-2CB66DF7C4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944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11" name="Picture 610">
                  <a:extLst>
                    <a:ext uri="{FF2B5EF4-FFF2-40B4-BE49-F238E27FC236}">
                      <a16:creationId xmlns:a16="http://schemas.microsoft.com/office/drawing/2014/main" id="{261E82BF-250C-DE42-9847-ABE5282CA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62893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12" name="Picture 611">
                  <a:extLst>
                    <a:ext uri="{FF2B5EF4-FFF2-40B4-BE49-F238E27FC236}">
                      <a16:creationId xmlns:a16="http://schemas.microsoft.com/office/drawing/2014/main" id="{D26878CA-ADE2-ED4B-92D8-98A84B4D7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1359" y="6212845"/>
                  <a:ext cx="351524" cy="385892"/>
                </a:xfrm>
                <a:prstGeom prst="rect">
                  <a:avLst/>
                </a:prstGeom>
              </p:spPr>
            </p:pic>
          </p:grpSp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3966A730-9837-244D-B92F-C92A4FB44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395" y="6220781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CFAC88AF-A97F-AE48-920E-6CBE418BA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9346" y="4243731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600" name="Picture 599">
                <a:extLst>
                  <a:ext uri="{FF2B5EF4-FFF2-40B4-BE49-F238E27FC236}">
                    <a16:creationId xmlns:a16="http://schemas.microsoft.com/office/drawing/2014/main" id="{88CBFC3D-7DE4-CC44-9715-6F7793F8D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413" y="6237080"/>
                <a:ext cx="351524" cy="385892"/>
              </a:xfrm>
              <a:prstGeom prst="rect">
                <a:avLst/>
              </a:prstGeom>
            </p:spPr>
          </p:pic>
        </p:grpSp>
        <p:pic>
          <p:nvPicPr>
            <p:cNvPr id="615" name="Picture 4" descr="Certificate Icon Png at GetDrawings | Free download">
              <a:extLst>
                <a:ext uri="{FF2B5EF4-FFF2-40B4-BE49-F238E27FC236}">
                  <a16:creationId xmlns:a16="http://schemas.microsoft.com/office/drawing/2014/main" id="{2AB4B2BA-BBF0-4A47-A193-13A0FC705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705" y="4016228"/>
              <a:ext cx="589240" cy="649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" name="Freeform: Shape 8">
              <a:extLst>
                <a:ext uri="{FF2B5EF4-FFF2-40B4-BE49-F238E27FC236}">
                  <a16:creationId xmlns:a16="http://schemas.microsoft.com/office/drawing/2014/main" id="{4D8E2103-64B7-7443-B809-B99426AF6E08}"/>
                </a:ext>
              </a:extLst>
            </p:cNvPr>
            <p:cNvSpPr/>
            <p:nvPr/>
          </p:nvSpPr>
          <p:spPr>
            <a:xfrm>
              <a:off x="6889143" y="4505867"/>
              <a:ext cx="3552724" cy="906135"/>
            </a:xfrm>
            <a:custGeom>
              <a:avLst/>
              <a:gdLst>
                <a:gd name="connsiteX0" fmla="*/ 0 w 5151120"/>
                <a:gd name="connsiteY0" fmla="*/ 1158240 h 1433073"/>
                <a:gd name="connsiteX1" fmla="*/ 1981200 w 5151120"/>
                <a:gd name="connsiteY1" fmla="*/ 1432560 h 1433073"/>
                <a:gd name="connsiteX2" fmla="*/ 4328160 w 5151120"/>
                <a:gd name="connsiteY2" fmla="*/ 1097280 h 1433073"/>
                <a:gd name="connsiteX3" fmla="*/ 5151120 w 5151120"/>
                <a:gd name="connsiteY3" fmla="*/ 0 h 143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1120" h="1433073">
                  <a:moveTo>
                    <a:pt x="0" y="1158240"/>
                  </a:moveTo>
                  <a:cubicBezTo>
                    <a:pt x="629920" y="1300480"/>
                    <a:pt x="1259840" y="1442720"/>
                    <a:pt x="1981200" y="1432560"/>
                  </a:cubicBezTo>
                  <a:cubicBezTo>
                    <a:pt x="2702560" y="1422400"/>
                    <a:pt x="3799840" y="1336040"/>
                    <a:pt x="4328160" y="1097280"/>
                  </a:cubicBezTo>
                  <a:cubicBezTo>
                    <a:pt x="4856480" y="858520"/>
                    <a:pt x="5003800" y="429260"/>
                    <a:pt x="515112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</a:t>
              </a:r>
            </a:p>
          </p:txBody>
        </p:sp>
        <p:sp>
          <p:nvSpPr>
            <p:cNvPr id="617" name="Freeform: Shape 6">
              <a:extLst>
                <a:ext uri="{FF2B5EF4-FFF2-40B4-BE49-F238E27FC236}">
                  <a16:creationId xmlns:a16="http://schemas.microsoft.com/office/drawing/2014/main" id="{62FA29ED-B884-EA42-9D38-D11A67FB484A}"/>
                </a:ext>
              </a:extLst>
            </p:cNvPr>
            <p:cNvSpPr/>
            <p:nvPr/>
          </p:nvSpPr>
          <p:spPr>
            <a:xfrm>
              <a:off x="7473443" y="3366565"/>
              <a:ext cx="2047254" cy="238073"/>
            </a:xfrm>
            <a:custGeom>
              <a:avLst/>
              <a:gdLst>
                <a:gd name="connsiteX0" fmla="*/ 0 w 3566160"/>
                <a:gd name="connsiteY0" fmla="*/ 300318 h 376518"/>
                <a:gd name="connsiteX1" fmla="*/ 1234440 w 3566160"/>
                <a:gd name="connsiteY1" fmla="*/ 56478 h 376518"/>
                <a:gd name="connsiteX2" fmla="*/ 2453640 w 3566160"/>
                <a:gd name="connsiteY2" fmla="*/ 25998 h 376518"/>
                <a:gd name="connsiteX3" fmla="*/ 3566160 w 3566160"/>
                <a:gd name="connsiteY3" fmla="*/ 376518 h 3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160" h="376518">
                  <a:moveTo>
                    <a:pt x="0" y="300318"/>
                  </a:moveTo>
                  <a:cubicBezTo>
                    <a:pt x="412750" y="201258"/>
                    <a:pt x="825500" y="102198"/>
                    <a:pt x="1234440" y="56478"/>
                  </a:cubicBezTo>
                  <a:cubicBezTo>
                    <a:pt x="1643380" y="10758"/>
                    <a:pt x="2065020" y="-27342"/>
                    <a:pt x="2453640" y="25998"/>
                  </a:cubicBezTo>
                  <a:cubicBezTo>
                    <a:pt x="2842260" y="79338"/>
                    <a:pt x="3204210" y="227928"/>
                    <a:pt x="3566160" y="376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618" name="Picture 4" descr="Certificate Icon Png at GetDrawings | Free download">
              <a:extLst>
                <a:ext uri="{FF2B5EF4-FFF2-40B4-BE49-F238E27FC236}">
                  <a16:creationId xmlns:a16="http://schemas.microsoft.com/office/drawing/2014/main" id="{EC759CF8-1B5D-7240-83C6-19F6253FB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8526" y="3789691"/>
              <a:ext cx="583941" cy="643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7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127F-F9CE-D94D-A3AF-268DEDF0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 Multi-Signatures Solve the Problem?</a:t>
            </a:r>
            <a:endParaRPr lang="en-US" sz="4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114">
                <a:extLst>
                  <a:ext uri="{FF2B5EF4-FFF2-40B4-BE49-F238E27FC236}">
                    <a16:creationId xmlns:a16="http://schemas.microsoft.com/office/drawing/2014/main" id="{D93702B7-B4F8-D24F-A338-5E8B1D64DA9C}"/>
                  </a:ext>
                </a:extLst>
              </p:cNvPr>
              <p:cNvSpPr/>
              <p:nvPr/>
            </p:nvSpPr>
            <p:spPr>
              <a:xfrm>
                <a:off x="876962" y="1445999"/>
                <a:ext cx="10497833" cy="1403718"/>
              </a:xfrm>
              <a:prstGeom prst="roundRect">
                <a:avLst>
                  <a:gd name="adj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Combine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signatures to a fixed-size multi-signature (independent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Aggregation can be done in small batches</a:t>
                </a: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To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verify </a:t>
                </a:r>
                <a:r>
                  <a:rPr lang="en-US" sz="2400" dirty="0">
                    <a:solidFill>
                      <a:schemeClr val="tx1"/>
                    </a:solidFill>
                  </a:rPr>
                  <a:t>need the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list of signers </a:t>
                </a:r>
                <a:r>
                  <a:rPr lang="en-US" sz="2400" dirty="0">
                    <a:solidFill>
                      <a:schemeClr val="tx1"/>
                    </a:solidFill>
                  </a:rPr>
                  <a:t>(of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Rectangle: Rounded Corners 114">
                <a:extLst>
                  <a:ext uri="{FF2B5EF4-FFF2-40B4-BE49-F238E27FC236}">
                    <a16:creationId xmlns:a16="http://schemas.microsoft.com/office/drawing/2014/main" id="{D93702B7-B4F8-D24F-A338-5E8B1D64D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2" y="1445999"/>
                <a:ext cx="10497833" cy="1403718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DE65AEE-674A-4D42-A5F4-04E13F60BC62}"/>
              </a:ext>
            </a:extLst>
          </p:cNvPr>
          <p:cNvGrpSpPr/>
          <p:nvPr/>
        </p:nvGrpSpPr>
        <p:grpSpPr>
          <a:xfrm>
            <a:off x="269156" y="3716656"/>
            <a:ext cx="5014044" cy="3017903"/>
            <a:chOff x="2809156" y="3754756"/>
            <a:chExt cx="5014044" cy="30179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CC25B4-9BFF-4A41-BDF6-08A1D04970BF}"/>
                </a:ext>
              </a:extLst>
            </p:cNvPr>
            <p:cNvGrpSpPr/>
            <p:nvPr/>
          </p:nvGrpSpPr>
          <p:grpSpPr>
            <a:xfrm>
              <a:off x="2809156" y="3835400"/>
              <a:ext cx="5014044" cy="2937259"/>
              <a:chOff x="2809156" y="2971428"/>
              <a:chExt cx="6499902" cy="3748475"/>
            </a:xfrm>
          </p:grpSpPr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0E69D993-94A3-FA45-9CC1-15BAA2BC308E}"/>
                  </a:ext>
                </a:extLst>
              </p:cNvPr>
              <p:cNvGrpSpPr/>
              <p:nvPr/>
            </p:nvGrpSpPr>
            <p:grpSpPr>
              <a:xfrm>
                <a:off x="3752987" y="6400003"/>
                <a:ext cx="4922367" cy="69799"/>
                <a:chOff x="411834" y="5937977"/>
                <a:chExt cx="4922367" cy="69799"/>
              </a:xfrm>
            </p:grpSpPr>
            <p:sp>
              <p:nvSpPr>
                <p:cNvPr id="369" name="Flowchart: Connector 483">
                  <a:extLst>
                    <a:ext uri="{FF2B5EF4-FFF2-40B4-BE49-F238E27FC236}">
                      <a16:creationId xmlns:a16="http://schemas.microsoft.com/office/drawing/2014/main" id="{DFA60122-D008-BC46-A5AF-E55F2D06AD7A}"/>
                    </a:ext>
                  </a:extLst>
                </p:cNvPr>
                <p:cNvSpPr/>
                <p:nvPr/>
              </p:nvSpPr>
              <p:spPr>
                <a:xfrm>
                  <a:off x="41183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Flowchart: Connector 484">
                  <a:extLst>
                    <a:ext uri="{FF2B5EF4-FFF2-40B4-BE49-F238E27FC236}">
                      <a16:creationId xmlns:a16="http://schemas.microsoft.com/office/drawing/2014/main" id="{2E3065B1-1542-5441-B94C-0BF7D5CDD8CB}"/>
                    </a:ext>
                  </a:extLst>
                </p:cNvPr>
                <p:cNvSpPr/>
                <p:nvPr/>
              </p:nvSpPr>
              <p:spPr>
                <a:xfrm>
                  <a:off x="50349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1" name="Flowchart: Connector 485">
                  <a:extLst>
                    <a:ext uri="{FF2B5EF4-FFF2-40B4-BE49-F238E27FC236}">
                      <a16:creationId xmlns:a16="http://schemas.microsoft.com/office/drawing/2014/main" id="{39910571-9C26-FB4B-85B4-DF4DE99F5E10}"/>
                    </a:ext>
                  </a:extLst>
                </p:cNvPr>
                <p:cNvSpPr/>
                <p:nvPr/>
              </p:nvSpPr>
              <p:spPr>
                <a:xfrm>
                  <a:off x="59515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2" name="Flowchart: Connector 486">
                  <a:extLst>
                    <a:ext uri="{FF2B5EF4-FFF2-40B4-BE49-F238E27FC236}">
                      <a16:creationId xmlns:a16="http://schemas.microsoft.com/office/drawing/2014/main" id="{46770ADE-2CDD-9247-8AEC-B778529EDCCE}"/>
                    </a:ext>
                  </a:extLst>
                </p:cNvPr>
                <p:cNvSpPr/>
                <p:nvPr/>
              </p:nvSpPr>
              <p:spPr>
                <a:xfrm>
                  <a:off x="68681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Flowchart: Connector 487">
                  <a:extLst>
                    <a:ext uri="{FF2B5EF4-FFF2-40B4-BE49-F238E27FC236}">
                      <a16:creationId xmlns:a16="http://schemas.microsoft.com/office/drawing/2014/main" id="{A51F3977-2783-C446-BA4B-DE80504D4B58}"/>
                    </a:ext>
                  </a:extLst>
                </p:cNvPr>
                <p:cNvSpPr/>
                <p:nvPr/>
              </p:nvSpPr>
              <p:spPr>
                <a:xfrm>
                  <a:off x="77847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4" name="Flowchart: Connector 488">
                  <a:extLst>
                    <a:ext uri="{FF2B5EF4-FFF2-40B4-BE49-F238E27FC236}">
                      <a16:creationId xmlns:a16="http://schemas.microsoft.com/office/drawing/2014/main" id="{FD447DFB-BB60-E94F-8518-82A788E0116F}"/>
                    </a:ext>
                  </a:extLst>
                </p:cNvPr>
                <p:cNvSpPr/>
                <p:nvPr/>
              </p:nvSpPr>
              <p:spPr>
                <a:xfrm>
                  <a:off x="87012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5" name="Flowchart: Connector 489">
                  <a:extLst>
                    <a:ext uri="{FF2B5EF4-FFF2-40B4-BE49-F238E27FC236}">
                      <a16:creationId xmlns:a16="http://schemas.microsoft.com/office/drawing/2014/main" id="{D2FE7470-5682-0746-9A86-DF68D42281DF}"/>
                    </a:ext>
                  </a:extLst>
                </p:cNvPr>
                <p:cNvSpPr/>
                <p:nvPr/>
              </p:nvSpPr>
              <p:spPr>
                <a:xfrm>
                  <a:off x="96178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6" name="Flowchart: Connector 490">
                  <a:extLst>
                    <a:ext uri="{FF2B5EF4-FFF2-40B4-BE49-F238E27FC236}">
                      <a16:creationId xmlns:a16="http://schemas.microsoft.com/office/drawing/2014/main" id="{04F0D7B2-774D-654E-AA5F-A2A3B4A7E64F}"/>
                    </a:ext>
                  </a:extLst>
                </p:cNvPr>
                <p:cNvSpPr/>
                <p:nvPr/>
              </p:nvSpPr>
              <p:spPr>
                <a:xfrm>
                  <a:off x="105344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7" name="Flowchart: Connector 491">
                  <a:extLst>
                    <a:ext uri="{FF2B5EF4-FFF2-40B4-BE49-F238E27FC236}">
                      <a16:creationId xmlns:a16="http://schemas.microsoft.com/office/drawing/2014/main" id="{E8C7E22C-98CA-204A-B6DB-185D19EB2369}"/>
                    </a:ext>
                  </a:extLst>
                </p:cNvPr>
                <p:cNvSpPr/>
                <p:nvPr/>
              </p:nvSpPr>
              <p:spPr>
                <a:xfrm>
                  <a:off x="114510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8" name="Flowchart: Connector 492">
                  <a:extLst>
                    <a:ext uri="{FF2B5EF4-FFF2-40B4-BE49-F238E27FC236}">
                      <a16:creationId xmlns:a16="http://schemas.microsoft.com/office/drawing/2014/main" id="{4CD5D92B-41D8-874B-8DA1-6E7A14F96255}"/>
                    </a:ext>
                  </a:extLst>
                </p:cNvPr>
                <p:cNvSpPr/>
                <p:nvPr/>
              </p:nvSpPr>
              <p:spPr>
                <a:xfrm>
                  <a:off x="123676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9" name="Flowchart: Connector 493">
                  <a:extLst>
                    <a:ext uri="{FF2B5EF4-FFF2-40B4-BE49-F238E27FC236}">
                      <a16:creationId xmlns:a16="http://schemas.microsoft.com/office/drawing/2014/main" id="{5A05B493-DAF0-6242-9324-80C2CC5AA5EA}"/>
                    </a:ext>
                  </a:extLst>
                </p:cNvPr>
                <p:cNvSpPr/>
                <p:nvPr/>
              </p:nvSpPr>
              <p:spPr>
                <a:xfrm>
                  <a:off x="132842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0" name="Flowchart: Connector 494">
                  <a:extLst>
                    <a:ext uri="{FF2B5EF4-FFF2-40B4-BE49-F238E27FC236}">
                      <a16:creationId xmlns:a16="http://schemas.microsoft.com/office/drawing/2014/main" id="{24141CD8-9840-FC40-8941-B6CAC38721D6}"/>
                    </a:ext>
                  </a:extLst>
                </p:cNvPr>
                <p:cNvSpPr/>
                <p:nvPr/>
              </p:nvSpPr>
              <p:spPr>
                <a:xfrm>
                  <a:off x="142008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1" name="Flowchart: Connector 495">
                  <a:extLst>
                    <a:ext uri="{FF2B5EF4-FFF2-40B4-BE49-F238E27FC236}">
                      <a16:creationId xmlns:a16="http://schemas.microsoft.com/office/drawing/2014/main" id="{7625DC26-7ED8-C744-8844-7910668FB3D3}"/>
                    </a:ext>
                  </a:extLst>
                </p:cNvPr>
                <p:cNvSpPr/>
                <p:nvPr/>
              </p:nvSpPr>
              <p:spPr>
                <a:xfrm>
                  <a:off x="151174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2" name="Flowchart: Connector 496">
                  <a:extLst>
                    <a:ext uri="{FF2B5EF4-FFF2-40B4-BE49-F238E27FC236}">
                      <a16:creationId xmlns:a16="http://schemas.microsoft.com/office/drawing/2014/main" id="{1297B474-B4E5-764A-82CB-EBC8563FB949}"/>
                    </a:ext>
                  </a:extLst>
                </p:cNvPr>
                <p:cNvSpPr/>
                <p:nvPr/>
              </p:nvSpPr>
              <p:spPr>
                <a:xfrm>
                  <a:off x="160340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3" name="Flowchart: Connector 497">
                  <a:extLst>
                    <a:ext uri="{FF2B5EF4-FFF2-40B4-BE49-F238E27FC236}">
                      <a16:creationId xmlns:a16="http://schemas.microsoft.com/office/drawing/2014/main" id="{238CC4B3-EDA9-7A4D-8FCA-86BC42E73099}"/>
                    </a:ext>
                  </a:extLst>
                </p:cNvPr>
                <p:cNvSpPr/>
                <p:nvPr/>
              </p:nvSpPr>
              <p:spPr>
                <a:xfrm>
                  <a:off x="169506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4" name="Flowchart: Connector 498">
                  <a:extLst>
                    <a:ext uri="{FF2B5EF4-FFF2-40B4-BE49-F238E27FC236}">
                      <a16:creationId xmlns:a16="http://schemas.microsoft.com/office/drawing/2014/main" id="{88010A36-6D47-974C-B83B-26A9FEF5F62F}"/>
                    </a:ext>
                  </a:extLst>
                </p:cNvPr>
                <p:cNvSpPr/>
                <p:nvPr/>
              </p:nvSpPr>
              <p:spPr>
                <a:xfrm>
                  <a:off x="178671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5" name="Flowchart: Connector 499">
                  <a:extLst>
                    <a:ext uri="{FF2B5EF4-FFF2-40B4-BE49-F238E27FC236}">
                      <a16:creationId xmlns:a16="http://schemas.microsoft.com/office/drawing/2014/main" id="{2E75B151-EBFA-0B41-B5D6-448987C909AE}"/>
                    </a:ext>
                  </a:extLst>
                </p:cNvPr>
                <p:cNvSpPr/>
                <p:nvPr/>
              </p:nvSpPr>
              <p:spPr>
                <a:xfrm>
                  <a:off x="187837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Flowchart: Connector 500">
                  <a:extLst>
                    <a:ext uri="{FF2B5EF4-FFF2-40B4-BE49-F238E27FC236}">
                      <a16:creationId xmlns:a16="http://schemas.microsoft.com/office/drawing/2014/main" id="{07862F21-9A9B-8C40-8833-4D45331B1BF6}"/>
                    </a:ext>
                  </a:extLst>
                </p:cNvPr>
                <p:cNvSpPr/>
                <p:nvPr/>
              </p:nvSpPr>
              <p:spPr>
                <a:xfrm>
                  <a:off x="197003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7" name="Flowchart: Connector 501">
                  <a:extLst>
                    <a:ext uri="{FF2B5EF4-FFF2-40B4-BE49-F238E27FC236}">
                      <a16:creationId xmlns:a16="http://schemas.microsoft.com/office/drawing/2014/main" id="{44CBC423-63C0-6A4E-8E77-1CC6D7D68C19}"/>
                    </a:ext>
                  </a:extLst>
                </p:cNvPr>
                <p:cNvSpPr/>
                <p:nvPr/>
              </p:nvSpPr>
              <p:spPr>
                <a:xfrm>
                  <a:off x="206169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8" name="Flowchart: Connector 502">
                  <a:extLst>
                    <a:ext uri="{FF2B5EF4-FFF2-40B4-BE49-F238E27FC236}">
                      <a16:creationId xmlns:a16="http://schemas.microsoft.com/office/drawing/2014/main" id="{5527E114-1057-E543-9932-9F53DC45468C}"/>
                    </a:ext>
                  </a:extLst>
                </p:cNvPr>
                <p:cNvSpPr/>
                <p:nvPr/>
              </p:nvSpPr>
              <p:spPr>
                <a:xfrm>
                  <a:off x="215335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9" name="Flowchart: Connector 503">
                  <a:extLst>
                    <a:ext uri="{FF2B5EF4-FFF2-40B4-BE49-F238E27FC236}">
                      <a16:creationId xmlns:a16="http://schemas.microsoft.com/office/drawing/2014/main" id="{69DBF267-FC8C-464B-BB6C-03E580CA57EF}"/>
                    </a:ext>
                  </a:extLst>
                </p:cNvPr>
                <p:cNvSpPr/>
                <p:nvPr/>
              </p:nvSpPr>
              <p:spPr>
                <a:xfrm>
                  <a:off x="224501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0" name="Flowchart: Connector 504">
                  <a:extLst>
                    <a:ext uri="{FF2B5EF4-FFF2-40B4-BE49-F238E27FC236}">
                      <a16:creationId xmlns:a16="http://schemas.microsoft.com/office/drawing/2014/main" id="{769A7948-BFBF-844D-BB7B-5AA302523644}"/>
                    </a:ext>
                  </a:extLst>
                </p:cNvPr>
                <p:cNvSpPr/>
                <p:nvPr/>
              </p:nvSpPr>
              <p:spPr>
                <a:xfrm>
                  <a:off x="233667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1" name="Flowchart: Connector 505">
                  <a:extLst>
                    <a:ext uri="{FF2B5EF4-FFF2-40B4-BE49-F238E27FC236}">
                      <a16:creationId xmlns:a16="http://schemas.microsoft.com/office/drawing/2014/main" id="{3A8EEF4C-38A3-DF42-A49D-017B6E0A60E2}"/>
                    </a:ext>
                  </a:extLst>
                </p:cNvPr>
                <p:cNvSpPr/>
                <p:nvPr/>
              </p:nvSpPr>
              <p:spPr>
                <a:xfrm>
                  <a:off x="242833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2" name="Flowchart: Connector 506">
                  <a:extLst>
                    <a:ext uri="{FF2B5EF4-FFF2-40B4-BE49-F238E27FC236}">
                      <a16:creationId xmlns:a16="http://schemas.microsoft.com/office/drawing/2014/main" id="{ED0AD679-1306-3645-8C30-854D4BEF1036}"/>
                    </a:ext>
                  </a:extLst>
                </p:cNvPr>
                <p:cNvSpPr/>
                <p:nvPr/>
              </p:nvSpPr>
              <p:spPr>
                <a:xfrm>
                  <a:off x="251999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3" name="Flowchart: Connector 507">
                  <a:extLst>
                    <a:ext uri="{FF2B5EF4-FFF2-40B4-BE49-F238E27FC236}">
                      <a16:creationId xmlns:a16="http://schemas.microsoft.com/office/drawing/2014/main" id="{EFF5F1D2-9ED6-4A44-9786-8040FB8F89A7}"/>
                    </a:ext>
                  </a:extLst>
                </p:cNvPr>
                <p:cNvSpPr/>
                <p:nvPr/>
              </p:nvSpPr>
              <p:spPr>
                <a:xfrm>
                  <a:off x="261165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4" name="Flowchart: Connector 508">
                  <a:extLst>
                    <a:ext uri="{FF2B5EF4-FFF2-40B4-BE49-F238E27FC236}">
                      <a16:creationId xmlns:a16="http://schemas.microsoft.com/office/drawing/2014/main" id="{5E198D88-CC4A-4244-B0F4-D2ED924B242C}"/>
                    </a:ext>
                  </a:extLst>
                </p:cNvPr>
                <p:cNvSpPr/>
                <p:nvPr/>
              </p:nvSpPr>
              <p:spPr>
                <a:xfrm>
                  <a:off x="270330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5" name="Flowchart: Connector 509">
                  <a:extLst>
                    <a:ext uri="{FF2B5EF4-FFF2-40B4-BE49-F238E27FC236}">
                      <a16:creationId xmlns:a16="http://schemas.microsoft.com/office/drawing/2014/main" id="{62E67A22-BB64-AB4E-81BD-81DFEF383485}"/>
                    </a:ext>
                  </a:extLst>
                </p:cNvPr>
                <p:cNvSpPr/>
                <p:nvPr/>
              </p:nvSpPr>
              <p:spPr>
                <a:xfrm>
                  <a:off x="279496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6" name="Flowchart: Connector 510">
                  <a:extLst>
                    <a:ext uri="{FF2B5EF4-FFF2-40B4-BE49-F238E27FC236}">
                      <a16:creationId xmlns:a16="http://schemas.microsoft.com/office/drawing/2014/main" id="{D7B1C4AE-F3D7-6E47-9D1F-B506E5EA632E}"/>
                    </a:ext>
                  </a:extLst>
                </p:cNvPr>
                <p:cNvSpPr/>
                <p:nvPr/>
              </p:nvSpPr>
              <p:spPr>
                <a:xfrm>
                  <a:off x="288662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7" name="Flowchart: Connector 511">
                  <a:extLst>
                    <a:ext uri="{FF2B5EF4-FFF2-40B4-BE49-F238E27FC236}">
                      <a16:creationId xmlns:a16="http://schemas.microsoft.com/office/drawing/2014/main" id="{8DDAA9F6-3D26-4442-A127-37597A5B67D8}"/>
                    </a:ext>
                  </a:extLst>
                </p:cNvPr>
                <p:cNvSpPr/>
                <p:nvPr/>
              </p:nvSpPr>
              <p:spPr>
                <a:xfrm>
                  <a:off x="297828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8" name="Flowchart: Connector 512">
                  <a:extLst>
                    <a:ext uri="{FF2B5EF4-FFF2-40B4-BE49-F238E27FC236}">
                      <a16:creationId xmlns:a16="http://schemas.microsoft.com/office/drawing/2014/main" id="{7DF882D4-7495-7543-A0BB-AE04C17AC757}"/>
                    </a:ext>
                  </a:extLst>
                </p:cNvPr>
                <p:cNvSpPr/>
                <p:nvPr/>
              </p:nvSpPr>
              <p:spPr>
                <a:xfrm>
                  <a:off x="306994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9" name="Flowchart: Connector 513">
                  <a:extLst>
                    <a:ext uri="{FF2B5EF4-FFF2-40B4-BE49-F238E27FC236}">
                      <a16:creationId xmlns:a16="http://schemas.microsoft.com/office/drawing/2014/main" id="{57A800FB-A2E9-6C42-A425-C23271043513}"/>
                    </a:ext>
                  </a:extLst>
                </p:cNvPr>
                <p:cNvSpPr/>
                <p:nvPr/>
              </p:nvSpPr>
              <p:spPr>
                <a:xfrm>
                  <a:off x="316160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0" name="Flowchart: Connector 514">
                  <a:extLst>
                    <a:ext uri="{FF2B5EF4-FFF2-40B4-BE49-F238E27FC236}">
                      <a16:creationId xmlns:a16="http://schemas.microsoft.com/office/drawing/2014/main" id="{485F897B-B4E2-EC4C-9BBE-19FD7D0C3BCF}"/>
                    </a:ext>
                  </a:extLst>
                </p:cNvPr>
                <p:cNvSpPr/>
                <p:nvPr/>
              </p:nvSpPr>
              <p:spPr>
                <a:xfrm>
                  <a:off x="325326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1" name="Flowchart: Connector 515">
                  <a:extLst>
                    <a:ext uri="{FF2B5EF4-FFF2-40B4-BE49-F238E27FC236}">
                      <a16:creationId xmlns:a16="http://schemas.microsoft.com/office/drawing/2014/main" id="{BC4DD4A2-2073-8E46-A463-D2C966E8A5D6}"/>
                    </a:ext>
                  </a:extLst>
                </p:cNvPr>
                <p:cNvSpPr/>
                <p:nvPr/>
              </p:nvSpPr>
              <p:spPr>
                <a:xfrm>
                  <a:off x="334492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2" name="Flowchart: Connector 516">
                  <a:extLst>
                    <a:ext uri="{FF2B5EF4-FFF2-40B4-BE49-F238E27FC236}">
                      <a16:creationId xmlns:a16="http://schemas.microsoft.com/office/drawing/2014/main" id="{450E8FC3-2AC3-B847-8B77-1A398C6FD022}"/>
                    </a:ext>
                  </a:extLst>
                </p:cNvPr>
                <p:cNvSpPr/>
                <p:nvPr/>
              </p:nvSpPr>
              <p:spPr>
                <a:xfrm>
                  <a:off x="343658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3" name="Flowchart: Connector 517">
                  <a:extLst>
                    <a:ext uri="{FF2B5EF4-FFF2-40B4-BE49-F238E27FC236}">
                      <a16:creationId xmlns:a16="http://schemas.microsoft.com/office/drawing/2014/main" id="{8845EFCA-0D65-E94E-B62F-88120F7FE43C}"/>
                    </a:ext>
                  </a:extLst>
                </p:cNvPr>
                <p:cNvSpPr/>
                <p:nvPr/>
              </p:nvSpPr>
              <p:spPr>
                <a:xfrm>
                  <a:off x="352824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4" name="Flowchart: Connector 518">
                  <a:extLst>
                    <a:ext uri="{FF2B5EF4-FFF2-40B4-BE49-F238E27FC236}">
                      <a16:creationId xmlns:a16="http://schemas.microsoft.com/office/drawing/2014/main" id="{6D3E63FF-11E3-EC4E-BB50-ADCF4E00EF43}"/>
                    </a:ext>
                  </a:extLst>
                </p:cNvPr>
                <p:cNvSpPr/>
                <p:nvPr/>
              </p:nvSpPr>
              <p:spPr>
                <a:xfrm>
                  <a:off x="361989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5" name="Flowchart: Connector 519">
                  <a:extLst>
                    <a:ext uri="{FF2B5EF4-FFF2-40B4-BE49-F238E27FC236}">
                      <a16:creationId xmlns:a16="http://schemas.microsoft.com/office/drawing/2014/main" id="{92773F7E-0BA9-5F4C-A5DD-D8DF4C81D245}"/>
                    </a:ext>
                  </a:extLst>
                </p:cNvPr>
                <p:cNvSpPr/>
                <p:nvPr/>
              </p:nvSpPr>
              <p:spPr>
                <a:xfrm>
                  <a:off x="371155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Flowchart: Connector 520">
                  <a:extLst>
                    <a:ext uri="{FF2B5EF4-FFF2-40B4-BE49-F238E27FC236}">
                      <a16:creationId xmlns:a16="http://schemas.microsoft.com/office/drawing/2014/main" id="{2EACAD04-0E53-9C44-A30E-9B9A2E4F09F1}"/>
                    </a:ext>
                  </a:extLst>
                </p:cNvPr>
                <p:cNvSpPr/>
                <p:nvPr/>
              </p:nvSpPr>
              <p:spPr>
                <a:xfrm>
                  <a:off x="380321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7" name="Flowchart: Connector 521">
                  <a:extLst>
                    <a:ext uri="{FF2B5EF4-FFF2-40B4-BE49-F238E27FC236}">
                      <a16:creationId xmlns:a16="http://schemas.microsoft.com/office/drawing/2014/main" id="{1C169F85-EA49-EA4C-99E2-DCA56C729AD5}"/>
                    </a:ext>
                  </a:extLst>
                </p:cNvPr>
                <p:cNvSpPr/>
                <p:nvPr/>
              </p:nvSpPr>
              <p:spPr>
                <a:xfrm>
                  <a:off x="389487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8" name="Flowchart: Connector 522">
                  <a:extLst>
                    <a:ext uri="{FF2B5EF4-FFF2-40B4-BE49-F238E27FC236}">
                      <a16:creationId xmlns:a16="http://schemas.microsoft.com/office/drawing/2014/main" id="{5767A12D-67D9-3B4B-92FF-99D1EE6F25E4}"/>
                    </a:ext>
                  </a:extLst>
                </p:cNvPr>
                <p:cNvSpPr/>
                <p:nvPr/>
              </p:nvSpPr>
              <p:spPr>
                <a:xfrm>
                  <a:off x="398653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9" name="Flowchart: Connector 523">
                  <a:extLst>
                    <a:ext uri="{FF2B5EF4-FFF2-40B4-BE49-F238E27FC236}">
                      <a16:creationId xmlns:a16="http://schemas.microsoft.com/office/drawing/2014/main" id="{6B2510F8-6E80-3040-AF1A-B8EB6E0725E4}"/>
                    </a:ext>
                  </a:extLst>
                </p:cNvPr>
                <p:cNvSpPr/>
                <p:nvPr/>
              </p:nvSpPr>
              <p:spPr>
                <a:xfrm>
                  <a:off x="407819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0" name="Flowchart: Connector 524">
                  <a:extLst>
                    <a:ext uri="{FF2B5EF4-FFF2-40B4-BE49-F238E27FC236}">
                      <a16:creationId xmlns:a16="http://schemas.microsoft.com/office/drawing/2014/main" id="{90BF2140-ACD1-BE49-91FF-B281F21DEF7F}"/>
                    </a:ext>
                  </a:extLst>
                </p:cNvPr>
                <p:cNvSpPr/>
                <p:nvPr/>
              </p:nvSpPr>
              <p:spPr>
                <a:xfrm>
                  <a:off x="416985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1" name="Flowchart: Connector 525">
                  <a:extLst>
                    <a:ext uri="{FF2B5EF4-FFF2-40B4-BE49-F238E27FC236}">
                      <a16:creationId xmlns:a16="http://schemas.microsoft.com/office/drawing/2014/main" id="{3002602E-8041-D543-9427-9D426023C394}"/>
                    </a:ext>
                  </a:extLst>
                </p:cNvPr>
                <p:cNvSpPr/>
                <p:nvPr/>
              </p:nvSpPr>
              <p:spPr>
                <a:xfrm>
                  <a:off x="426151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2" name="Flowchart: Connector 526">
                  <a:extLst>
                    <a:ext uri="{FF2B5EF4-FFF2-40B4-BE49-F238E27FC236}">
                      <a16:creationId xmlns:a16="http://schemas.microsoft.com/office/drawing/2014/main" id="{6664FE57-68BB-F445-A950-DC0CDFFCFF86}"/>
                    </a:ext>
                  </a:extLst>
                </p:cNvPr>
                <p:cNvSpPr/>
                <p:nvPr/>
              </p:nvSpPr>
              <p:spPr>
                <a:xfrm>
                  <a:off x="435317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3" name="Flowchart: Connector 527">
                  <a:extLst>
                    <a:ext uri="{FF2B5EF4-FFF2-40B4-BE49-F238E27FC236}">
                      <a16:creationId xmlns:a16="http://schemas.microsoft.com/office/drawing/2014/main" id="{BAC5B275-4F14-444D-9ECC-C4728990E75D}"/>
                    </a:ext>
                  </a:extLst>
                </p:cNvPr>
                <p:cNvSpPr/>
                <p:nvPr/>
              </p:nvSpPr>
              <p:spPr>
                <a:xfrm>
                  <a:off x="444483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4" name="Flowchart: Connector 528">
                  <a:extLst>
                    <a:ext uri="{FF2B5EF4-FFF2-40B4-BE49-F238E27FC236}">
                      <a16:creationId xmlns:a16="http://schemas.microsoft.com/office/drawing/2014/main" id="{49D2E1B5-9A42-B64F-9654-3ED07141F95B}"/>
                    </a:ext>
                  </a:extLst>
                </p:cNvPr>
                <p:cNvSpPr/>
                <p:nvPr/>
              </p:nvSpPr>
              <p:spPr>
                <a:xfrm>
                  <a:off x="453648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5" name="Flowchart: Connector 529">
                  <a:extLst>
                    <a:ext uri="{FF2B5EF4-FFF2-40B4-BE49-F238E27FC236}">
                      <a16:creationId xmlns:a16="http://schemas.microsoft.com/office/drawing/2014/main" id="{E76A890E-2FF4-D246-B70A-D32E53ABBEBE}"/>
                    </a:ext>
                  </a:extLst>
                </p:cNvPr>
                <p:cNvSpPr/>
                <p:nvPr/>
              </p:nvSpPr>
              <p:spPr>
                <a:xfrm>
                  <a:off x="462814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6" name="Flowchart: Connector 530">
                  <a:extLst>
                    <a:ext uri="{FF2B5EF4-FFF2-40B4-BE49-F238E27FC236}">
                      <a16:creationId xmlns:a16="http://schemas.microsoft.com/office/drawing/2014/main" id="{0C82A9EE-4E74-004D-A864-5D5A348F5E8D}"/>
                    </a:ext>
                  </a:extLst>
                </p:cNvPr>
                <p:cNvSpPr/>
                <p:nvPr/>
              </p:nvSpPr>
              <p:spPr>
                <a:xfrm>
                  <a:off x="471980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7" name="Flowchart: Connector 531">
                  <a:extLst>
                    <a:ext uri="{FF2B5EF4-FFF2-40B4-BE49-F238E27FC236}">
                      <a16:creationId xmlns:a16="http://schemas.microsoft.com/office/drawing/2014/main" id="{D89F4118-A0E7-1E4D-90CB-93E3DFDC3B92}"/>
                    </a:ext>
                  </a:extLst>
                </p:cNvPr>
                <p:cNvSpPr/>
                <p:nvPr/>
              </p:nvSpPr>
              <p:spPr>
                <a:xfrm>
                  <a:off x="481146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8" name="Flowchart: Connector 532">
                  <a:extLst>
                    <a:ext uri="{FF2B5EF4-FFF2-40B4-BE49-F238E27FC236}">
                      <a16:creationId xmlns:a16="http://schemas.microsoft.com/office/drawing/2014/main" id="{3AC69DA2-9764-5643-96C1-B37C1A183C7F}"/>
                    </a:ext>
                  </a:extLst>
                </p:cNvPr>
                <p:cNvSpPr/>
                <p:nvPr/>
              </p:nvSpPr>
              <p:spPr>
                <a:xfrm>
                  <a:off x="490312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9" name="Flowchart: Connector 533">
                  <a:extLst>
                    <a:ext uri="{FF2B5EF4-FFF2-40B4-BE49-F238E27FC236}">
                      <a16:creationId xmlns:a16="http://schemas.microsoft.com/office/drawing/2014/main" id="{8E255631-B2E1-F040-B6F4-EE7DA40BE150}"/>
                    </a:ext>
                  </a:extLst>
                </p:cNvPr>
                <p:cNvSpPr/>
                <p:nvPr/>
              </p:nvSpPr>
              <p:spPr>
                <a:xfrm>
                  <a:off x="499478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Flowchart: Connector 534">
                  <a:extLst>
                    <a:ext uri="{FF2B5EF4-FFF2-40B4-BE49-F238E27FC236}">
                      <a16:creationId xmlns:a16="http://schemas.microsoft.com/office/drawing/2014/main" id="{040CF7D6-8801-0141-ADB2-71666771EB07}"/>
                    </a:ext>
                  </a:extLst>
                </p:cNvPr>
                <p:cNvSpPr/>
                <p:nvPr/>
              </p:nvSpPr>
              <p:spPr>
                <a:xfrm>
                  <a:off x="508644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Flowchart: Connector 535">
                  <a:extLst>
                    <a:ext uri="{FF2B5EF4-FFF2-40B4-BE49-F238E27FC236}">
                      <a16:creationId xmlns:a16="http://schemas.microsoft.com/office/drawing/2014/main" id="{DA597DFE-64B6-F541-89F0-77052953711F}"/>
                    </a:ext>
                  </a:extLst>
                </p:cNvPr>
                <p:cNvSpPr/>
                <p:nvPr/>
              </p:nvSpPr>
              <p:spPr>
                <a:xfrm>
                  <a:off x="517810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Flowchart: Connector 536">
                  <a:extLst>
                    <a:ext uri="{FF2B5EF4-FFF2-40B4-BE49-F238E27FC236}">
                      <a16:creationId xmlns:a16="http://schemas.microsoft.com/office/drawing/2014/main" id="{8E365BD8-2409-A443-9D6B-45AA411DD52B}"/>
                    </a:ext>
                  </a:extLst>
                </p:cNvPr>
                <p:cNvSpPr/>
                <p:nvPr/>
              </p:nvSpPr>
              <p:spPr>
                <a:xfrm>
                  <a:off x="526976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D33A74FA-A5AC-F842-8BD7-292F4CA36B4C}"/>
                  </a:ext>
                </a:extLst>
              </p:cNvPr>
              <p:cNvGrpSpPr/>
              <p:nvPr/>
            </p:nvGrpSpPr>
            <p:grpSpPr>
              <a:xfrm>
                <a:off x="4081005" y="3060500"/>
                <a:ext cx="4460799" cy="2837959"/>
                <a:chOff x="739852" y="2465761"/>
                <a:chExt cx="4460799" cy="2837959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990D8F4D-4B5B-8142-BCF1-3110E1081DA3}"/>
                    </a:ext>
                  </a:extLst>
                </p:cNvPr>
                <p:cNvSpPr/>
                <p:nvPr/>
              </p:nvSpPr>
              <p:spPr>
                <a:xfrm>
                  <a:off x="2023250" y="496082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4EAAB553-02A0-F44A-953F-3B7709E86C1E}"/>
                    </a:ext>
                  </a:extLst>
                </p:cNvPr>
                <p:cNvSpPr/>
                <p:nvPr/>
              </p:nvSpPr>
              <p:spPr>
                <a:xfrm>
                  <a:off x="1708177" y="3286894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88EEFF61-5468-B44F-B399-246F6E3C50CD}"/>
                    </a:ext>
                  </a:extLst>
                </p:cNvPr>
                <p:cNvSpPr/>
                <p:nvPr/>
              </p:nvSpPr>
              <p:spPr>
                <a:xfrm>
                  <a:off x="1392677" y="494536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F7C9E54B-9103-1F41-93C3-F694C62743FA}"/>
                    </a:ext>
                  </a:extLst>
                </p:cNvPr>
                <p:cNvSpPr/>
                <p:nvPr/>
              </p:nvSpPr>
              <p:spPr>
                <a:xfrm>
                  <a:off x="739852" y="4945623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49E262C2-15FE-AD44-9C35-355A627FA437}"/>
                    </a:ext>
                  </a:extLst>
                </p:cNvPr>
                <p:cNvSpPr/>
                <p:nvPr/>
              </p:nvSpPr>
              <p:spPr>
                <a:xfrm>
                  <a:off x="1348441" y="415099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E01DA87F-4A1B-7F45-B05D-CF1C7E57DF41}"/>
                    </a:ext>
                  </a:extLst>
                </p:cNvPr>
                <p:cNvSpPr/>
                <p:nvPr/>
              </p:nvSpPr>
              <p:spPr>
                <a:xfrm>
                  <a:off x="2776124" y="2465761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65635862-4435-0048-8DE2-0A42129E1B86}"/>
                    </a:ext>
                  </a:extLst>
                </p:cNvPr>
                <p:cNvSpPr/>
                <p:nvPr/>
              </p:nvSpPr>
              <p:spPr>
                <a:xfrm>
                  <a:off x="2410694" y="3292256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B6677625-DF87-D245-AEE7-0703D643D29F}"/>
                    </a:ext>
                  </a:extLst>
                </p:cNvPr>
                <p:cNvSpPr/>
                <p:nvPr/>
              </p:nvSpPr>
              <p:spPr>
                <a:xfrm>
                  <a:off x="3094113" y="329565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CC6C5CAC-4AEE-F04B-BE3C-DD442F7F5D5C}"/>
                    </a:ext>
                  </a:extLst>
                </p:cNvPr>
                <p:cNvSpPr/>
                <p:nvPr/>
              </p:nvSpPr>
              <p:spPr>
                <a:xfrm>
                  <a:off x="3779913" y="330291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062C93DF-9CB0-B645-BC20-E25A2BE7E683}"/>
                    </a:ext>
                  </a:extLst>
                </p:cNvPr>
                <p:cNvSpPr/>
                <p:nvPr/>
              </p:nvSpPr>
              <p:spPr>
                <a:xfrm>
                  <a:off x="2069112" y="415290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7AC35467-4E82-E149-B49C-7CC3037FA446}"/>
                    </a:ext>
                  </a:extLst>
                </p:cNvPr>
                <p:cNvSpPr/>
                <p:nvPr/>
              </p:nvSpPr>
              <p:spPr>
                <a:xfrm>
                  <a:off x="2745568" y="414908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149D9EE6-2E56-4F41-8D7A-47BD4AEE0EE7}"/>
                    </a:ext>
                  </a:extLst>
                </p:cNvPr>
                <p:cNvSpPr/>
                <p:nvPr/>
              </p:nvSpPr>
              <p:spPr>
                <a:xfrm>
                  <a:off x="4134280" y="414908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2DFEFB9B-70E6-C04C-BBBC-8BB8C4F5FBF7}"/>
                    </a:ext>
                  </a:extLst>
                </p:cNvPr>
                <p:cNvSpPr/>
                <p:nvPr/>
              </p:nvSpPr>
              <p:spPr>
                <a:xfrm>
                  <a:off x="4743451" y="495663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2026D15A-4215-E848-ACF0-1B8D2D9C9B3C}"/>
                    </a:ext>
                  </a:extLst>
                </p:cNvPr>
                <p:cNvSpPr/>
                <p:nvPr/>
              </p:nvSpPr>
              <p:spPr>
                <a:xfrm>
                  <a:off x="4041246" y="4957995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F3CB9CD1-3FB8-3348-B7CD-61CAB3153063}"/>
                    </a:ext>
                  </a:extLst>
                </p:cNvPr>
                <p:cNvGrpSpPr/>
                <p:nvPr/>
              </p:nvGrpSpPr>
              <p:grpSpPr>
                <a:xfrm>
                  <a:off x="2665328" y="4152900"/>
                  <a:ext cx="1223576" cy="1143000"/>
                  <a:chOff x="1141327" y="4152900"/>
                  <a:chExt cx="1223576" cy="1143000"/>
                </a:xfrm>
                <a:grpFill/>
              </p:grpSpPr>
              <p:sp>
                <p:nvSpPr>
                  <p:cNvPr id="439" name="Oval 438">
                    <a:extLst>
                      <a:ext uri="{FF2B5EF4-FFF2-40B4-BE49-F238E27FC236}">
                        <a16:creationId xmlns:a16="http://schemas.microsoft.com/office/drawing/2014/main" id="{3A5F25E6-9656-2941-A933-698CE4147E16}"/>
                      </a:ext>
                    </a:extLst>
                  </p:cNvPr>
                  <p:cNvSpPr/>
                  <p:nvPr/>
                </p:nvSpPr>
                <p:spPr>
                  <a:xfrm>
                    <a:off x="1141327" y="4953000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440" name="Oval 439">
                    <a:extLst>
                      <a:ext uri="{FF2B5EF4-FFF2-40B4-BE49-F238E27FC236}">
                        <a16:creationId xmlns:a16="http://schemas.microsoft.com/office/drawing/2014/main" id="{CC634397-0A6D-D042-BAB9-09E20DDBA7A5}"/>
                      </a:ext>
                    </a:extLst>
                  </p:cNvPr>
                  <p:cNvSpPr/>
                  <p:nvPr/>
                </p:nvSpPr>
                <p:spPr>
                  <a:xfrm>
                    <a:off x="1907703" y="4152900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41" name="Oval 440">
                    <a:extLst>
                      <a:ext uri="{FF2B5EF4-FFF2-40B4-BE49-F238E27FC236}">
                        <a16:creationId xmlns:a16="http://schemas.microsoft.com/office/drawing/2014/main" id="{CD4407E2-4614-384F-AFAC-22BF983F0494}"/>
                      </a:ext>
                    </a:extLst>
                  </p:cNvPr>
                  <p:cNvSpPr/>
                  <p:nvPr/>
                </p:nvSpPr>
                <p:spPr>
                  <a:xfrm>
                    <a:off x="1828800" y="4952096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</p:grp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5652D39F-7E7E-2241-B8BE-7A929B47D1E7}"/>
                  </a:ext>
                </a:extLst>
              </p:cNvPr>
              <p:cNvGrpSpPr/>
              <p:nvPr/>
            </p:nvGrpSpPr>
            <p:grpSpPr>
              <a:xfrm>
                <a:off x="3749723" y="3056653"/>
                <a:ext cx="4903495" cy="3353572"/>
                <a:chOff x="408570" y="2461914"/>
                <a:chExt cx="4903495" cy="3353572"/>
              </a:xfrm>
            </p:grpSpPr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F03F68CE-C66E-A641-895E-4A8CCB5075E6}"/>
                    </a:ext>
                  </a:extLst>
                </p:cNvPr>
                <p:cNvGrpSpPr/>
                <p:nvPr/>
              </p:nvGrpSpPr>
              <p:grpSpPr>
                <a:xfrm>
                  <a:off x="742628" y="2461914"/>
                  <a:ext cx="4438972" cy="2833986"/>
                  <a:chOff x="742628" y="2461914"/>
                  <a:chExt cx="4438972" cy="2833986"/>
                </a:xfrm>
              </p:grpSpPr>
              <p:sp>
                <p:nvSpPr>
                  <p:cNvPr id="504" name="Oval 503">
                    <a:extLst>
                      <a:ext uri="{FF2B5EF4-FFF2-40B4-BE49-F238E27FC236}">
                        <a16:creationId xmlns:a16="http://schemas.microsoft.com/office/drawing/2014/main" id="{C6204F7B-C15E-BF47-ACD8-A19CE59524A7}"/>
                      </a:ext>
                    </a:extLst>
                  </p:cNvPr>
                  <p:cNvSpPr/>
                  <p:nvPr/>
                </p:nvSpPr>
                <p:spPr>
                  <a:xfrm>
                    <a:off x="20193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5" name="Oval 504">
                    <a:extLst>
                      <a:ext uri="{FF2B5EF4-FFF2-40B4-BE49-F238E27FC236}">
                        <a16:creationId xmlns:a16="http://schemas.microsoft.com/office/drawing/2014/main" id="{29AA9101-D9F6-1E4E-9169-0DCE379B1C9A}"/>
                      </a:ext>
                    </a:extLst>
                  </p:cNvPr>
                  <p:cNvSpPr/>
                  <p:nvPr/>
                </p:nvSpPr>
                <p:spPr>
                  <a:xfrm>
                    <a:off x="40386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6" name="Oval 505">
                    <a:extLst>
                      <a:ext uri="{FF2B5EF4-FFF2-40B4-BE49-F238E27FC236}">
                        <a16:creationId xmlns:a16="http://schemas.microsoft.com/office/drawing/2014/main" id="{CA979E04-94A5-CC47-9C69-5DEE1974D8F9}"/>
                      </a:ext>
                    </a:extLst>
                  </p:cNvPr>
                  <p:cNvSpPr/>
                  <p:nvPr/>
                </p:nvSpPr>
                <p:spPr>
                  <a:xfrm>
                    <a:off x="33528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7" name="Oval 506">
                    <a:extLst>
                      <a:ext uri="{FF2B5EF4-FFF2-40B4-BE49-F238E27FC236}">
                        <a16:creationId xmlns:a16="http://schemas.microsoft.com/office/drawing/2014/main" id="{D4231602-9D0E-AF4A-BD06-D169EE34EA30}"/>
                      </a:ext>
                    </a:extLst>
                  </p:cNvPr>
                  <p:cNvSpPr/>
                  <p:nvPr/>
                </p:nvSpPr>
                <p:spPr>
                  <a:xfrm>
                    <a:off x="26670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8" name="Oval 507">
                    <a:extLst>
                      <a:ext uri="{FF2B5EF4-FFF2-40B4-BE49-F238E27FC236}">
                        <a16:creationId xmlns:a16="http://schemas.microsoft.com/office/drawing/2014/main" id="{42F69B8B-5B6D-0845-BD26-5A1E667E4DF9}"/>
                      </a:ext>
                    </a:extLst>
                  </p:cNvPr>
                  <p:cNvSpPr/>
                  <p:nvPr/>
                </p:nvSpPr>
                <p:spPr>
                  <a:xfrm>
                    <a:off x="20669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09" name="Oval 508">
                    <a:extLst>
                      <a:ext uri="{FF2B5EF4-FFF2-40B4-BE49-F238E27FC236}">
                        <a16:creationId xmlns:a16="http://schemas.microsoft.com/office/drawing/2014/main" id="{637ED3E8-9BCD-7B4A-BD9A-1F928014979A}"/>
                      </a:ext>
                    </a:extLst>
                  </p:cNvPr>
                  <p:cNvSpPr/>
                  <p:nvPr/>
                </p:nvSpPr>
                <p:spPr>
                  <a:xfrm>
                    <a:off x="27527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0" name="Oval 509">
                    <a:extLst>
                      <a:ext uri="{FF2B5EF4-FFF2-40B4-BE49-F238E27FC236}">
                        <a16:creationId xmlns:a16="http://schemas.microsoft.com/office/drawing/2014/main" id="{520DF6FD-47AE-254E-9E7B-F79692451842}"/>
                      </a:ext>
                    </a:extLst>
                  </p:cNvPr>
                  <p:cNvSpPr/>
                  <p:nvPr/>
                </p:nvSpPr>
                <p:spPr>
                  <a:xfrm>
                    <a:off x="34385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1" name="Oval 510">
                    <a:extLst>
                      <a:ext uri="{FF2B5EF4-FFF2-40B4-BE49-F238E27FC236}">
                        <a16:creationId xmlns:a16="http://schemas.microsoft.com/office/drawing/2014/main" id="{CD14391D-6256-664A-9434-7CFFB155AA4F}"/>
                      </a:ext>
                    </a:extLst>
                  </p:cNvPr>
                  <p:cNvSpPr/>
                  <p:nvPr/>
                </p:nvSpPr>
                <p:spPr>
                  <a:xfrm>
                    <a:off x="47244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2" name="Oval 511">
                    <a:extLst>
                      <a:ext uri="{FF2B5EF4-FFF2-40B4-BE49-F238E27FC236}">
                        <a16:creationId xmlns:a16="http://schemas.microsoft.com/office/drawing/2014/main" id="{9AB8DF67-6228-7543-B1C6-D0A8FBE0ED0F}"/>
                      </a:ext>
                    </a:extLst>
                  </p:cNvPr>
                  <p:cNvSpPr/>
                  <p:nvPr/>
                </p:nvSpPr>
                <p:spPr>
                  <a:xfrm>
                    <a:off x="4131568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3" name="Oval 512">
                    <a:extLst>
                      <a:ext uri="{FF2B5EF4-FFF2-40B4-BE49-F238E27FC236}">
                        <a16:creationId xmlns:a16="http://schemas.microsoft.com/office/drawing/2014/main" id="{7A18D8A3-4418-704F-88D6-37A5A9EA0C31}"/>
                      </a:ext>
                    </a:extLst>
                  </p:cNvPr>
                  <p:cNvSpPr/>
                  <p:nvPr/>
                </p:nvSpPr>
                <p:spPr>
                  <a:xfrm>
                    <a:off x="3779912" y="329565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4" name="Oval 513">
                    <a:extLst>
                      <a:ext uri="{FF2B5EF4-FFF2-40B4-BE49-F238E27FC236}">
                        <a16:creationId xmlns:a16="http://schemas.microsoft.com/office/drawing/2014/main" id="{A0954825-AD93-1842-8093-9CE56F3AD6A0}"/>
                      </a:ext>
                    </a:extLst>
                  </p:cNvPr>
                  <p:cNvSpPr/>
                  <p:nvPr/>
                </p:nvSpPr>
                <p:spPr>
                  <a:xfrm>
                    <a:off x="3094112" y="329565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5" name="Oval 514">
                    <a:extLst>
                      <a:ext uri="{FF2B5EF4-FFF2-40B4-BE49-F238E27FC236}">
                        <a16:creationId xmlns:a16="http://schemas.microsoft.com/office/drawing/2014/main" id="{2F00C3A4-D2BB-1A4C-AC02-25FFC4502F70}"/>
                      </a:ext>
                    </a:extLst>
                  </p:cNvPr>
                  <p:cNvSpPr/>
                  <p:nvPr/>
                </p:nvSpPr>
                <p:spPr>
                  <a:xfrm>
                    <a:off x="2408312" y="3296557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58FF0D55-1D1B-FB4B-8300-430CDF080C19}"/>
                      </a:ext>
                    </a:extLst>
                  </p:cNvPr>
                  <p:cNvSpPr/>
                  <p:nvPr/>
                </p:nvSpPr>
                <p:spPr>
                  <a:xfrm>
                    <a:off x="2776615" y="2461914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7" name="Oval 516">
                    <a:extLst>
                      <a:ext uri="{FF2B5EF4-FFF2-40B4-BE49-F238E27FC236}">
                        <a16:creationId xmlns:a16="http://schemas.microsoft.com/office/drawing/2014/main" id="{7B92DD6E-8439-664E-B53C-731A61BE6AFC}"/>
                      </a:ext>
                    </a:extLst>
                  </p:cNvPr>
                  <p:cNvSpPr/>
                  <p:nvPr/>
                </p:nvSpPr>
                <p:spPr>
                  <a:xfrm>
                    <a:off x="742628" y="494918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8" name="Oval 517">
                    <a:extLst>
                      <a:ext uri="{FF2B5EF4-FFF2-40B4-BE49-F238E27FC236}">
                        <a16:creationId xmlns:a16="http://schemas.microsoft.com/office/drawing/2014/main" id="{74C4E80E-1B0E-544D-99DB-FF3AC92BD479}"/>
                      </a:ext>
                    </a:extLst>
                  </p:cNvPr>
                  <p:cNvSpPr/>
                  <p:nvPr/>
                </p:nvSpPr>
                <p:spPr>
                  <a:xfrm>
                    <a:off x="1390328" y="494918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19" name="Oval 518">
                    <a:extLst>
                      <a:ext uri="{FF2B5EF4-FFF2-40B4-BE49-F238E27FC236}">
                        <a16:creationId xmlns:a16="http://schemas.microsoft.com/office/drawing/2014/main" id="{684D10C9-E18F-BE4F-B966-796F5EE344A2}"/>
                      </a:ext>
                    </a:extLst>
                  </p:cNvPr>
                  <p:cNvSpPr/>
                  <p:nvPr/>
                </p:nvSpPr>
                <p:spPr>
                  <a:xfrm>
                    <a:off x="1343472" y="414908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520" name="Oval 519">
                    <a:extLst>
                      <a:ext uri="{FF2B5EF4-FFF2-40B4-BE49-F238E27FC236}">
                        <a16:creationId xmlns:a16="http://schemas.microsoft.com/office/drawing/2014/main" id="{0A175CC7-A20F-FF46-B346-AA293E70EB1A}"/>
                      </a:ext>
                    </a:extLst>
                  </p:cNvPr>
                  <p:cNvSpPr/>
                  <p:nvPr/>
                </p:nvSpPr>
                <p:spPr>
                  <a:xfrm>
                    <a:off x="1703512" y="3284984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</p:grp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0ABF5AC8-7372-EC43-BC73-49796A3095AF}"/>
                    </a:ext>
                  </a:extLst>
                </p:cNvPr>
                <p:cNvGrpSpPr/>
                <p:nvPr/>
              </p:nvGrpSpPr>
              <p:grpSpPr>
                <a:xfrm>
                  <a:off x="971228" y="2804814"/>
                  <a:ext cx="3981772" cy="2148186"/>
                  <a:chOff x="971228" y="2804814"/>
                  <a:chExt cx="3981772" cy="2148186"/>
                </a:xfrm>
              </p:grpSpPr>
              <p:cxnSp>
                <p:nvCxnSpPr>
                  <p:cNvPr id="488" name="Straight Connector 487">
                    <a:extLst>
                      <a:ext uri="{FF2B5EF4-FFF2-40B4-BE49-F238E27FC236}">
                        <a16:creationId xmlns:a16="http://schemas.microsoft.com/office/drawing/2014/main" id="{FC833427-2894-BD4B-9DAB-565227269FEE}"/>
                      </a:ext>
                    </a:extLst>
                  </p:cNvPr>
                  <p:cNvCxnSpPr>
                    <a:cxnSpLocks/>
                    <a:stCxn id="510" idx="4"/>
                    <a:endCxn id="511" idx="0"/>
                  </p:cNvCxnSpPr>
                  <p:nvPr/>
                </p:nvCxnSpPr>
                <p:spPr>
                  <a:xfrm>
                    <a:off x="3667111" y="4495800"/>
                    <a:ext cx="1285889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Straight Connector 488">
                    <a:extLst>
                      <a:ext uri="{FF2B5EF4-FFF2-40B4-BE49-F238E27FC236}">
                        <a16:creationId xmlns:a16="http://schemas.microsoft.com/office/drawing/2014/main" id="{0D847BF2-5010-0047-B89F-CF57A717B074}"/>
                      </a:ext>
                    </a:extLst>
                  </p:cNvPr>
                  <p:cNvCxnSpPr>
                    <a:cxnSpLocks/>
                    <a:stCxn id="512" idx="4"/>
                    <a:endCxn id="506" idx="0"/>
                  </p:cNvCxnSpPr>
                  <p:nvPr/>
                </p:nvCxnSpPr>
                <p:spPr>
                  <a:xfrm flipH="1">
                    <a:off x="3581400" y="4495800"/>
                    <a:ext cx="778768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Straight Connector 489">
                    <a:extLst>
                      <a:ext uri="{FF2B5EF4-FFF2-40B4-BE49-F238E27FC236}">
                        <a16:creationId xmlns:a16="http://schemas.microsoft.com/office/drawing/2014/main" id="{060FBAE9-BFEB-9B47-BB8C-EA2BA55A1CB9}"/>
                      </a:ext>
                    </a:extLst>
                  </p:cNvPr>
                  <p:cNvCxnSpPr>
                    <a:stCxn id="508" idx="4"/>
                    <a:endCxn id="504" idx="0"/>
                  </p:cNvCxnSpPr>
                  <p:nvPr/>
                </p:nvCxnSpPr>
                <p:spPr>
                  <a:xfrm flipH="1">
                    <a:off x="2247900" y="4495800"/>
                    <a:ext cx="47611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Straight Connector 490">
                    <a:extLst>
                      <a:ext uri="{FF2B5EF4-FFF2-40B4-BE49-F238E27FC236}">
                        <a16:creationId xmlns:a16="http://schemas.microsoft.com/office/drawing/2014/main" id="{52084573-7C2C-C64A-991F-AE23EB8F6751}"/>
                      </a:ext>
                    </a:extLst>
                  </p:cNvPr>
                  <p:cNvCxnSpPr>
                    <a:stCxn id="508" idx="4"/>
                    <a:endCxn id="507" idx="0"/>
                  </p:cNvCxnSpPr>
                  <p:nvPr/>
                </p:nvCxnSpPr>
                <p:spPr>
                  <a:xfrm>
                    <a:off x="2295511" y="4495800"/>
                    <a:ext cx="600089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Straight Connector 491">
                    <a:extLst>
                      <a:ext uri="{FF2B5EF4-FFF2-40B4-BE49-F238E27FC236}">
                        <a16:creationId xmlns:a16="http://schemas.microsoft.com/office/drawing/2014/main" id="{EF323074-5F76-2446-A8AD-529004976BFE}"/>
                      </a:ext>
                    </a:extLst>
                  </p:cNvPr>
                  <p:cNvCxnSpPr>
                    <a:cxnSpLocks/>
                    <a:stCxn id="519" idx="4"/>
                    <a:endCxn id="505" idx="0"/>
                  </p:cNvCxnSpPr>
                  <p:nvPr/>
                </p:nvCxnSpPr>
                <p:spPr>
                  <a:xfrm>
                    <a:off x="1572072" y="4491980"/>
                    <a:ext cx="2695128" cy="46102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3" name="Straight Connector 492">
                    <a:extLst>
                      <a:ext uri="{FF2B5EF4-FFF2-40B4-BE49-F238E27FC236}">
                        <a16:creationId xmlns:a16="http://schemas.microsoft.com/office/drawing/2014/main" id="{10E43002-0380-C347-8766-64A68141DB4C}"/>
                      </a:ext>
                    </a:extLst>
                  </p:cNvPr>
                  <p:cNvCxnSpPr>
                    <a:cxnSpLocks/>
                    <a:stCxn id="515" idx="4"/>
                    <a:endCxn id="434" idx="0"/>
                  </p:cNvCxnSpPr>
                  <p:nvPr/>
                </p:nvCxnSpPr>
                <p:spPr>
                  <a:xfrm>
                    <a:off x="2636912" y="3639457"/>
                    <a:ext cx="324556" cy="50962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" name="Straight Connector 493">
                    <a:extLst>
                      <a:ext uri="{FF2B5EF4-FFF2-40B4-BE49-F238E27FC236}">
                        <a16:creationId xmlns:a16="http://schemas.microsoft.com/office/drawing/2014/main" id="{E881753A-2F2A-7540-9BB3-12BAE73ECEF9}"/>
                      </a:ext>
                    </a:extLst>
                  </p:cNvPr>
                  <p:cNvCxnSpPr>
                    <a:stCxn id="513" idx="4"/>
                    <a:endCxn id="508" idx="0"/>
                  </p:cNvCxnSpPr>
                  <p:nvPr/>
                </p:nvCxnSpPr>
                <p:spPr>
                  <a:xfrm flipH="1">
                    <a:off x="2295511" y="3638550"/>
                    <a:ext cx="1713001" cy="5143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" name="Straight Connector 494">
                    <a:extLst>
                      <a:ext uri="{FF2B5EF4-FFF2-40B4-BE49-F238E27FC236}">
                        <a16:creationId xmlns:a16="http://schemas.microsoft.com/office/drawing/2014/main" id="{C12DFC89-B840-C24B-8BBE-1C7BC8EB250D}"/>
                      </a:ext>
                    </a:extLst>
                  </p:cNvPr>
                  <p:cNvCxnSpPr>
                    <a:cxnSpLocks/>
                    <a:stCxn id="520" idx="4"/>
                    <a:endCxn id="510" idx="0"/>
                  </p:cNvCxnSpPr>
                  <p:nvPr/>
                </p:nvCxnSpPr>
                <p:spPr>
                  <a:xfrm>
                    <a:off x="1932112" y="3627884"/>
                    <a:ext cx="1734999" cy="52501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Straight Connector 495">
                    <a:extLst>
                      <a:ext uri="{FF2B5EF4-FFF2-40B4-BE49-F238E27FC236}">
                        <a16:creationId xmlns:a16="http://schemas.microsoft.com/office/drawing/2014/main" id="{618CDB7F-DA75-E94D-99C7-DDB012290BD9}"/>
                      </a:ext>
                    </a:extLst>
                  </p:cNvPr>
                  <p:cNvCxnSpPr>
                    <a:cxnSpLocks/>
                    <a:stCxn id="514" idx="4"/>
                    <a:endCxn id="512" idx="0"/>
                  </p:cNvCxnSpPr>
                  <p:nvPr/>
                </p:nvCxnSpPr>
                <p:spPr>
                  <a:xfrm>
                    <a:off x="3322712" y="3638550"/>
                    <a:ext cx="1037456" cy="5143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142FC6E5-B0CA-4849-B607-38D1CC55167A}"/>
                      </a:ext>
                    </a:extLst>
                  </p:cNvPr>
                  <p:cNvCxnSpPr>
                    <a:stCxn id="516" idx="4"/>
                    <a:endCxn id="515" idx="0"/>
                  </p:cNvCxnSpPr>
                  <p:nvPr/>
                </p:nvCxnSpPr>
                <p:spPr>
                  <a:xfrm flipH="1">
                    <a:off x="2636912" y="2804814"/>
                    <a:ext cx="368303" cy="49174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Straight Connector 497">
                    <a:extLst>
                      <a:ext uri="{FF2B5EF4-FFF2-40B4-BE49-F238E27FC236}">
                        <a16:creationId xmlns:a16="http://schemas.microsoft.com/office/drawing/2014/main" id="{338F5EF1-DFF3-EC4D-BEDF-23D24CFD55F4}"/>
                      </a:ext>
                    </a:extLst>
                  </p:cNvPr>
                  <p:cNvCxnSpPr>
                    <a:stCxn id="516" idx="4"/>
                    <a:endCxn id="514" idx="0"/>
                  </p:cNvCxnSpPr>
                  <p:nvPr/>
                </p:nvCxnSpPr>
                <p:spPr>
                  <a:xfrm>
                    <a:off x="3005215" y="2804814"/>
                    <a:ext cx="317497" cy="49083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Straight Connector 498">
                    <a:extLst>
                      <a:ext uri="{FF2B5EF4-FFF2-40B4-BE49-F238E27FC236}">
                        <a16:creationId xmlns:a16="http://schemas.microsoft.com/office/drawing/2014/main" id="{52FEDBAD-00A8-184D-B467-0561060C908D}"/>
                      </a:ext>
                    </a:extLst>
                  </p:cNvPr>
                  <p:cNvCxnSpPr>
                    <a:stCxn id="516" idx="4"/>
                    <a:endCxn id="513" idx="0"/>
                  </p:cNvCxnSpPr>
                  <p:nvPr/>
                </p:nvCxnSpPr>
                <p:spPr>
                  <a:xfrm>
                    <a:off x="3005215" y="2804814"/>
                    <a:ext cx="1003297" cy="49083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0" name="Straight Connector 499">
                    <a:extLst>
                      <a:ext uri="{FF2B5EF4-FFF2-40B4-BE49-F238E27FC236}">
                        <a16:creationId xmlns:a16="http://schemas.microsoft.com/office/drawing/2014/main" id="{3D4B9B50-F3C6-5549-A235-57CDE4779790}"/>
                      </a:ext>
                    </a:extLst>
                  </p:cNvPr>
                  <p:cNvCxnSpPr>
                    <a:cxnSpLocks/>
                    <a:stCxn id="509" idx="4"/>
                    <a:endCxn id="517" idx="0"/>
                  </p:cNvCxnSpPr>
                  <p:nvPr/>
                </p:nvCxnSpPr>
                <p:spPr>
                  <a:xfrm flipH="1">
                    <a:off x="971228" y="4495800"/>
                    <a:ext cx="2010083" cy="45338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1" name="Straight Connector 500">
                    <a:extLst>
                      <a:ext uri="{FF2B5EF4-FFF2-40B4-BE49-F238E27FC236}">
                        <a16:creationId xmlns:a16="http://schemas.microsoft.com/office/drawing/2014/main" id="{915A8426-2F5E-CE46-9D5D-2306FB46D988}"/>
                      </a:ext>
                    </a:extLst>
                  </p:cNvPr>
                  <p:cNvCxnSpPr>
                    <a:cxnSpLocks/>
                    <a:stCxn id="510" idx="4"/>
                    <a:endCxn id="518" idx="0"/>
                  </p:cNvCxnSpPr>
                  <p:nvPr/>
                </p:nvCxnSpPr>
                <p:spPr>
                  <a:xfrm flipH="1">
                    <a:off x="1618928" y="4495800"/>
                    <a:ext cx="2048183" cy="45338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>
                    <a:extLst>
                      <a:ext uri="{FF2B5EF4-FFF2-40B4-BE49-F238E27FC236}">
                        <a16:creationId xmlns:a16="http://schemas.microsoft.com/office/drawing/2014/main" id="{3B12F5FC-91F3-344D-A6E9-5584D19D7617}"/>
                      </a:ext>
                    </a:extLst>
                  </p:cNvPr>
                  <p:cNvCxnSpPr>
                    <a:cxnSpLocks/>
                    <a:stCxn id="431" idx="4"/>
                    <a:endCxn id="519" idx="0"/>
                  </p:cNvCxnSpPr>
                  <p:nvPr/>
                </p:nvCxnSpPr>
                <p:spPr>
                  <a:xfrm flipH="1">
                    <a:off x="1572072" y="3638550"/>
                    <a:ext cx="1737941" cy="51053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3" name="Straight Connector 502">
                    <a:extLst>
                      <a:ext uri="{FF2B5EF4-FFF2-40B4-BE49-F238E27FC236}">
                        <a16:creationId xmlns:a16="http://schemas.microsoft.com/office/drawing/2014/main" id="{67F62F5E-7EC4-FB40-A4AD-627BBD857546}"/>
                      </a:ext>
                    </a:extLst>
                  </p:cNvPr>
                  <p:cNvCxnSpPr>
                    <a:cxnSpLocks/>
                    <a:stCxn id="516" idx="4"/>
                    <a:endCxn id="520" idx="0"/>
                  </p:cNvCxnSpPr>
                  <p:nvPr/>
                </p:nvCxnSpPr>
                <p:spPr>
                  <a:xfrm flipH="1">
                    <a:off x="1932112" y="2804814"/>
                    <a:ext cx="1073103" cy="4801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A0D648B7-AA37-2D48-BD08-9B54A95E3400}"/>
                    </a:ext>
                  </a:extLst>
                </p:cNvPr>
                <p:cNvGrpSpPr/>
                <p:nvPr/>
              </p:nvGrpSpPr>
              <p:grpSpPr>
                <a:xfrm>
                  <a:off x="408570" y="5288260"/>
                  <a:ext cx="4903495" cy="527226"/>
                  <a:chOff x="408570" y="5288260"/>
                  <a:chExt cx="4903495" cy="527226"/>
                </a:xfrm>
              </p:grpSpPr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7F64EEFA-80AE-574D-8FE2-BB2647BA178F}"/>
                      </a:ext>
                    </a:extLst>
                  </p:cNvPr>
                  <p:cNvCxnSpPr>
                    <a:cxnSpLocks/>
                    <a:stCxn id="389" idx="0"/>
                    <a:endCxn id="504" idx="4"/>
                  </p:cNvCxnSpPr>
                  <p:nvPr/>
                </p:nvCxnSpPr>
                <p:spPr>
                  <a:xfrm flipH="1" flipV="1">
                    <a:off x="2247900" y="5295900"/>
                    <a:ext cx="16632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16D93358-25EF-2447-8F29-F4668D3038EA}"/>
                      </a:ext>
                    </a:extLst>
                  </p:cNvPr>
                  <p:cNvCxnSpPr>
                    <a:cxnSpLocks/>
                    <a:stCxn id="504" idx="4"/>
                    <a:endCxn id="402" idx="7"/>
                  </p:cNvCxnSpPr>
                  <p:nvPr/>
                </p:nvCxnSpPr>
                <p:spPr>
                  <a:xfrm>
                    <a:off x="2247900" y="5295900"/>
                    <a:ext cx="1230981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CE536C39-4799-9C4F-9F6F-831CF6D3B5A5}"/>
                      </a:ext>
                    </a:extLst>
                  </p:cNvPr>
                  <p:cNvCxnSpPr>
                    <a:cxnSpLocks/>
                    <a:stCxn id="504" idx="4"/>
                    <a:endCxn id="418" idx="0"/>
                  </p:cNvCxnSpPr>
                  <p:nvPr/>
                </p:nvCxnSpPr>
                <p:spPr>
                  <a:xfrm>
                    <a:off x="2247900" y="5295900"/>
                    <a:ext cx="267474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90A540FD-2D1B-F64A-921E-7B0420776C69}"/>
                      </a:ext>
                    </a:extLst>
                  </p:cNvPr>
                  <p:cNvCxnSpPr>
                    <a:cxnSpLocks/>
                    <a:stCxn id="507" idx="4"/>
                    <a:endCxn id="382" idx="0"/>
                  </p:cNvCxnSpPr>
                  <p:nvPr/>
                </p:nvCxnSpPr>
                <p:spPr>
                  <a:xfrm flipH="1">
                    <a:off x="1622919" y="5295900"/>
                    <a:ext cx="127268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76CE19CF-8D94-8340-9AE7-A46F8A6634C7}"/>
                      </a:ext>
                    </a:extLst>
                  </p:cNvPr>
                  <p:cNvCxnSpPr>
                    <a:cxnSpLocks/>
                    <a:stCxn id="507" idx="4"/>
                    <a:endCxn id="390" idx="0"/>
                  </p:cNvCxnSpPr>
                  <p:nvPr/>
                </p:nvCxnSpPr>
                <p:spPr>
                  <a:xfrm flipH="1">
                    <a:off x="2356191" y="5295900"/>
                    <a:ext cx="539409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13626E7E-7F1C-B548-8299-968196498E3F}"/>
                      </a:ext>
                    </a:extLst>
                  </p:cNvPr>
                  <p:cNvCxnSpPr>
                    <a:cxnSpLocks/>
                    <a:stCxn id="507" idx="4"/>
                    <a:endCxn id="398" idx="0"/>
                  </p:cNvCxnSpPr>
                  <p:nvPr/>
                </p:nvCxnSpPr>
                <p:spPr>
                  <a:xfrm>
                    <a:off x="2895600" y="5295900"/>
                    <a:ext cx="19386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1DC6BA98-A041-E34D-B0DF-69F3EC8FE6E7}"/>
                      </a:ext>
                    </a:extLst>
                  </p:cNvPr>
                  <p:cNvCxnSpPr>
                    <a:cxnSpLocks/>
                    <a:stCxn id="507" idx="4"/>
                    <a:endCxn id="392" idx="0"/>
                  </p:cNvCxnSpPr>
                  <p:nvPr/>
                </p:nvCxnSpPr>
                <p:spPr>
                  <a:xfrm flipH="1">
                    <a:off x="2539509" y="5295900"/>
                    <a:ext cx="35609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1C2C8F96-CFA9-724C-9E99-63766E2997FE}"/>
                      </a:ext>
                    </a:extLst>
                  </p:cNvPr>
                  <p:cNvCxnSpPr>
                    <a:cxnSpLocks/>
                    <a:stCxn id="507" idx="4"/>
                    <a:endCxn id="406" idx="0"/>
                  </p:cNvCxnSpPr>
                  <p:nvPr/>
                </p:nvCxnSpPr>
                <p:spPr>
                  <a:xfrm>
                    <a:off x="2895600" y="5295900"/>
                    <a:ext cx="927135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54A588A3-CE80-D143-AC45-733A1323F04C}"/>
                      </a:ext>
                    </a:extLst>
                  </p:cNvPr>
                  <p:cNvCxnSpPr>
                    <a:cxnSpLocks/>
                    <a:stCxn id="506" idx="4"/>
                    <a:endCxn id="398" idx="7"/>
                  </p:cNvCxnSpPr>
                  <p:nvPr/>
                </p:nvCxnSpPr>
                <p:spPr>
                  <a:xfrm flipH="1">
                    <a:off x="3112245" y="5295900"/>
                    <a:ext cx="46915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CB618A9A-2404-A045-BBB7-4C38239F1356}"/>
                      </a:ext>
                    </a:extLst>
                  </p:cNvPr>
                  <p:cNvCxnSpPr>
                    <a:cxnSpLocks/>
                    <a:stCxn id="506" idx="4"/>
                    <a:endCxn id="422" idx="7"/>
                  </p:cNvCxnSpPr>
                  <p:nvPr/>
                </p:nvCxnSpPr>
                <p:spPr>
                  <a:xfrm>
                    <a:off x="3581400" y="5295900"/>
                    <a:ext cx="173066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1574BE8C-8A62-8F4D-8CD3-0B70189C0835}"/>
                      </a:ext>
                    </a:extLst>
                  </p:cNvPr>
                  <p:cNvCxnSpPr>
                    <a:cxnSpLocks/>
                    <a:stCxn id="506" idx="4"/>
                    <a:endCxn id="408" idx="0"/>
                  </p:cNvCxnSpPr>
                  <p:nvPr/>
                </p:nvCxnSpPr>
                <p:spPr>
                  <a:xfrm>
                    <a:off x="3581400" y="5295900"/>
                    <a:ext cx="42465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>
                    <a:extLst>
                      <a:ext uri="{FF2B5EF4-FFF2-40B4-BE49-F238E27FC236}">
                        <a16:creationId xmlns:a16="http://schemas.microsoft.com/office/drawing/2014/main" id="{6AA20ABA-0C06-B141-BDDA-0697C37F37B2}"/>
                      </a:ext>
                    </a:extLst>
                  </p:cNvPr>
                  <p:cNvCxnSpPr>
                    <a:cxnSpLocks/>
                    <a:stCxn id="505" idx="4"/>
                    <a:endCxn id="409" idx="7"/>
                  </p:cNvCxnSpPr>
                  <p:nvPr/>
                </p:nvCxnSpPr>
                <p:spPr>
                  <a:xfrm flipH="1">
                    <a:off x="4120494" y="5295900"/>
                    <a:ext cx="146706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Straight Connector 457">
                    <a:extLst>
                      <a:ext uri="{FF2B5EF4-FFF2-40B4-BE49-F238E27FC236}">
                        <a16:creationId xmlns:a16="http://schemas.microsoft.com/office/drawing/2014/main" id="{04D55F49-5714-3F45-8760-5D47B08BE013}"/>
                      </a:ext>
                    </a:extLst>
                  </p:cNvPr>
                  <p:cNvCxnSpPr>
                    <a:cxnSpLocks/>
                    <a:stCxn id="505" idx="4"/>
                    <a:endCxn id="407" idx="7"/>
                  </p:cNvCxnSpPr>
                  <p:nvPr/>
                </p:nvCxnSpPr>
                <p:spPr>
                  <a:xfrm flipH="1">
                    <a:off x="3937176" y="5295900"/>
                    <a:ext cx="330024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75D2C661-BAD7-E949-BEA6-8142F6FB40F4}"/>
                      </a:ext>
                    </a:extLst>
                  </p:cNvPr>
                  <p:cNvCxnSpPr>
                    <a:cxnSpLocks/>
                    <a:stCxn id="505" idx="4"/>
                    <a:endCxn id="403" idx="7"/>
                  </p:cNvCxnSpPr>
                  <p:nvPr/>
                </p:nvCxnSpPr>
                <p:spPr>
                  <a:xfrm flipH="1">
                    <a:off x="3570540" y="5295900"/>
                    <a:ext cx="696660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Straight Connector 459">
                    <a:extLst>
                      <a:ext uri="{FF2B5EF4-FFF2-40B4-BE49-F238E27FC236}">
                        <a16:creationId xmlns:a16="http://schemas.microsoft.com/office/drawing/2014/main" id="{DEE76DDD-17EE-0241-BBC5-D0E157FCCFF1}"/>
                      </a:ext>
                    </a:extLst>
                  </p:cNvPr>
                  <p:cNvCxnSpPr>
                    <a:cxnSpLocks/>
                    <a:stCxn id="505" idx="4"/>
                    <a:endCxn id="394" idx="0"/>
                  </p:cNvCxnSpPr>
                  <p:nvPr/>
                </p:nvCxnSpPr>
                <p:spPr>
                  <a:xfrm flipH="1">
                    <a:off x="2722827" y="5295900"/>
                    <a:ext cx="154437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>
                    <a:extLst>
                      <a:ext uri="{FF2B5EF4-FFF2-40B4-BE49-F238E27FC236}">
                        <a16:creationId xmlns:a16="http://schemas.microsoft.com/office/drawing/2014/main" id="{A2F9AE73-233D-5844-9879-E4B52AA541B4}"/>
                      </a:ext>
                    </a:extLst>
                  </p:cNvPr>
                  <p:cNvCxnSpPr>
                    <a:cxnSpLocks/>
                    <a:stCxn id="505" idx="4"/>
                    <a:endCxn id="417" idx="0"/>
                  </p:cNvCxnSpPr>
                  <p:nvPr/>
                </p:nvCxnSpPr>
                <p:spPr>
                  <a:xfrm>
                    <a:off x="4267200" y="5295900"/>
                    <a:ext cx="56378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2" name="Straight Connector 461">
                    <a:extLst>
                      <a:ext uri="{FF2B5EF4-FFF2-40B4-BE49-F238E27FC236}">
                        <a16:creationId xmlns:a16="http://schemas.microsoft.com/office/drawing/2014/main" id="{94DD6345-AB20-934E-9AD9-2AFAB6FF4BC9}"/>
                      </a:ext>
                    </a:extLst>
                  </p:cNvPr>
                  <p:cNvCxnSpPr>
                    <a:cxnSpLocks/>
                    <a:stCxn id="511" idx="4"/>
                    <a:endCxn id="418" idx="7"/>
                  </p:cNvCxnSpPr>
                  <p:nvPr/>
                </p:nvCxnSpPr>
                <p:spPr>
                  <a:xfrm flipH="1">
                    <a:off x="4945425" y="5295900"/>
                    <a:ext cx="757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3" name="Straight Connector 462">
                    <a:extLst>
                      <a:ext uri="{FF2B5EF4-FFF2-40B4-BE49-F238E27FC236}">
                        <a16:creationId xmlns:a16="http://schemas.microsoft.com/office/drawing/2014/main" id="{FED70A64-A6E1-5042-9E8F-A15B1CF603EE}"/>
                      </a:ext>
                    </a:extLst>
                  </p:cNvPr>
                  <p:cNvCxnSpPr>
                    <a:cxnSpLocks/>
                    <a:stCxn id="511" idx="4"/>
                    <a:endCxn id="414" idx="0"/>
                  </p:cNvCxnSpPr>
                  <p:nvPr/>
                </p:nvCxnSpPr>
                <p:spPr>
                  <a:xfrm flipH="1">
                    <a:off x="4556007" y="5295900"/>
                    <a:ext cx="39699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4" name="Straight Connector 463">
                    <a:extLst>
                      <a:ext uri="{FF2B5EF4-FFF2-40B4-BE49-F238E27FC236}">
                        <a16:creationId xmlns:a16="http://schemas.microsoft.com/office/drawing/2014/main" id="{AA72316B-1BEF-1F43-A785-27DD563F2348}"/>
                      </a:ext>
                    </a:extLst>
                  </p:cNvPr>
                  <p:cNvCxnSpPr>
                    <a:cxnSpLocks/>
                    <a:stCxn id="511" idx="4"/>
                    <a:endCxn id="421" idx="1"/>
                  </p:cNvCxnSpPr>
                  <p:nvPr/>
                </p:nvCxnSpPr>
                <p:spPr>
                  <a:xfrm>
                    <a:off x="4953000" y="5295900"/>
                    <a:ext cx="221838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5" name="Straight Connector 464">
                    <a:extLst>
                      <a:ext uri="{FF2B5EF4-FFF2-40B4-BE49-F238E27FC236}">
                        <a16:creationId xmlns:a16="http://schemas.microsoft.com/office/drawing/2014/main" id="{D22B0818-5F9E-0543-B4B7-AC01CAD15028}"/>
                      </a:ext>
                    </a:extLst>
                  </p:cNvPr>
                  <p:cNvCxnSpPr>
                    <a:cxnSpLocks/>
                    <a:stCxn id="511" idx="4"/>
                    <a:endCxn id="412" idx="0"/>
                  </p:cNvCxnSpPr>
                  <p:nvPr/>
                </p:nvCxnSpPr>
                <p:spPr>
                  <a:xfrm flipH="1">
                    <a:off x="4372689" y="5295900"/>
                    <a:ext cx="58031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6" name="Straight Connector 465">
                    <a:extLst>
                      <a:ext uri="{FF2B5EF4-FFF2-40B4-BE49-F238E27FC236}">
                        <a16:creationId xmlns:a16="http://schemas.microsoft.com/office/drawing/2014/main" id="{0365B464-17FA-044B-96CF-9D450E662B34}"/>
                      </a:ext>
                    </a:extLst>
                  </p:cNvPr>
                  <p:cNvCxnSpPr>
                    <a:cxnSpLocks/>
                    <a:stCxn id="511" idx="4"/>
                    <a:endCxn id="395" idx="0"/>
                  </p:cNvCxnSpPr>
                  <p:nvPr/>
                </p:nvCxnSpPr>
                <p:spPr>
                  <a:xfrm flipH="1">
                    <a:off x="2814486" y="5295900"/>
                    <a:ext cx="213851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7" name="Straight Connector 466">
                    <a:extLst>
                      <a:ext uri="{FF2B5EF4-FFF2-40B4-BE49-F238E27FC236}">
                        <a16:creationId xmlns:a16="http://schemas.microsoft.com/office/drawing/2014/main" id="{44DB15CB-CB6C-AD43-BFC2-F5BBC99BCAF7}"/>
                      </a:ext>
                    </a:extLst>
                  </p:cNvPr>
                  <p:cNvCxnSpPr>
                    <a:cxnSpLocks/>
                    <a:stCxn id="511" idx="4"/>
                  </p:cNvCxnSpPr>
                  <p:nvPr/>
                </p:nvCxnSpPr>
                <p:spPr>
                  <a:xfrm flipH="1">
                    <a:off x="4759002" y="5295900"/>
                    <a:ext cx="193998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8" name="Straight Connector 467">
                    <a:extLst>
                      <a:ext uri="{FF2B5EF4-FFF2-40B4-BE49-F238E27FC236}">
                        <a16:creationId xmlns:a16="http://schemas.microsoft.com/office/drawing/2014/main" id="{F3C36ABB-1593-C04A-A363-5DBBCFEDF156}"/>
                      </a:ext>
                    </a:extLst>
                  </p:cNvPr>
                  <p:cNvCxnSpPr>
                    <a:cxnSpLocks/>
                    <a:stCxn id="504" idx="4"/>
                    <a:endCxn id="386" idx="0"/>
                  </p:cNvCxnSpPr>
                  <p:nvPr/>
                </p:nvCxnSpPr>
                <p:spPr>
                  <a:xfrm flipH="1">
                    <a:off x="1989555" y="5295900"/>
                    <a:ext cx="258345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Straight Connector 468">
                    <a:extLst>
                      <a:ext uri="{FF2B5EF4-FFF2-40B4-BE49-F238E27FC236}">
                        <a16:creationId xmlns:a16="http://schemas.microsoft.com/office/drawing/2014/main" id="{3482A291-89F6-1B4D-AD1E-40C535C4C7A7}"/>
                      </a:ext>
                    </a:extLst>
                  </p:cNvPr>
                  <p:cNvCxnSpPr>
                    <a:cxnSpLocks/>
                    <a:stCxn id="504" idx="4"/>
                    <a:endCxn id="393" idx="0"/>
                  </p:cNvCxnSpPr>
                  <p:nvPr/>
                </p:nvCxnSpPr>
                <p:spPr>
                  <a:xfrm>
                    <a:off x="2247900" y="5295900"/>
                    <a:ext cx="383268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" name="Straight Connector 469">
                    <a:extLst>
                      <a:ext uri="{FF2B5EF4-FFF2-40B4-BE49-F238E27FC236}">
                        <a16:creationId xmlns:a16="http://schemas.microsoft.com/office/drawing/2014/main" id="{689F1A41-3E21-9241-8AAE-C2A19E50CBD7}"/>
                      </a:ext>
                    </a:extLst>
                  </p:cNvPr>
                  <p:cNvCxnSpPr>
                    <a:cxnSpLocks/>
                    <a:stCxn id="518" idx="4"/>
                    <a:endCxn id="371" idx="0"/>
                  </p:cNvCxnSpPr>
                  <p:nvPr/>
                </p:nvCxnSpPr>
                <p:spPr>
                  <a:xfrm flipH="1">
                    <a:off x="614670" y="5292080"/>
                    <a:ext cx="1004258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Straight Connector 470">
                    <a:extLst>
                      <a:ext uri="{FF2B5EF4-FFF2-40B4-BE49-F238E27FC236}">
                        <a16:creationId xmlns:a16="http://schemas.microsoft.com/office/drawing/2014/main" id="{1296ADC6-136C-F847-9C64-AA4BA9F65DF0}"/>
                      </a:ext>
                    </a:extLst>
                  </p:cNvPr>
                  <p:cNvCxnSpPr>
                    <a:cxnSpLocks/>
                    <a:stCxn id="518" idx="4"/>
                    <a:endCxn id="376" idx="0"/>
                  </p:cNvCxnSpPr>
                  <p:nvPr/>
                </p:nvCxnSpPr>
                <p:spPr>
                  <a:xfrm flipH="1">
                    <a:off x="1072965" y="5292080"/>
                    <a:ext cx="545963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>
                    <a:extLst>
                      <a:ext uri="{FF2B5EF4-FFF2-40B4-BE49-F238E27FC236}">
                        <a16:creationId xmlns:a16="http://schemas.microsoft.com/office/drawing/2014/main" id="{2C991F32-91A4-4E4B-84FF-4C02ED1B2F27}"/>
                      </a:ext>
                    </a:extLst>
                  </p:cNvPr>
                  <p:cNvCxnSpPr>
                    <a:cxnSpLocks/>
                    <a:stCxn id="518" idx="4"/>
                    <a:endCxn id="380" idx="0"/>
                  </p:cNvCxnSpPr>
                  <p:nvPr/>
                </p:nvCxnSpPr>
                <p:spPr>
                  <a:xfrm flipH="1">
                    <a:off x="1439601" y="5292080"/>
                    <a:ext cx="179327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Straight Connector 472">
                    <a:extLst>
                      <a:ext uri="{FF2B5EF4-FFF2-40B4-BE49-F238E27FC236}">
                        <a16:creationId xmlns:a16="http://schemas.microsoft.com/office/drawing/2014/main" id="{941F81CF-71F4-E846-A862-1A223C4B9DB6}"/>
                      </a:ext>
                    </a:extLst>
                  </p:cNvPr>
                  <p:cNvCxnSpPr>
                    <a:cxnSpLocks/>
                    <a:stCxn id="518" idx="4"/>
                    <a:endCxn id="385" idx="0"/>
                  </p:cNvCxnSpPr>
                  <p:nvPr/>
                </p:nvCxnSpPr>
                <p:spPr>
                  <a:xfrm>
                    <a:off x="1618928" y="5292080"/>
                    <a:ext cx="278968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D000CF62-333E-4648-A9DE-4F758D894245}"/>
                      </a:ext>
                    </a:extLst>
                  </p:cNvPr>
                  <p:cNvCxnSpPr>
                    <a:cxnSpLocks/>
                    <a:stCxn id="518" idx="4"/>
                    <a:endCxn id="400" idx="0"/>
                  </p:cNvCxnSpPr>
                  <p:nvPr/>
                </p:nvCxnSpPr>
                <p:spPr>
                  <a:xfrm>
                    <a:off x="1618928" y="5292080"/>
                    <a:ext cx="1653853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940E454E-6495-9743-A59E-A26B93B2A586}"/>
                      </a:ext>
                    </a:extLst>
                  </p:cNvPr>
                  <p:cNvCxnSpPr>
                    <a:cxnSpLocks/>
                    <a:stCxn id="517" idx="4"/>
                    <a:endCxn id="369" idx="0"/>
                  </p:cNvCxnSpPr>
                  <p:nvPr/>
                </p:nvCxnSpPr>
                <p:spPr>
                  <a:xfrm flipH="1">
                    <a:off x="431352" y="5292080"/>
                    <a:ext cx="539876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5594F0CE-658B-B44D-8FE8-DC66B2253B10}"/>
                      </a:ext>
                    </a:extLst>
                  </p:cNvPr>
                  <p:cNvCxnSpPr>
                    <a:cxnSpLocks/>
                    <a:stCxn id="517" idx="4"/>
                    <a:endCxn id="374" idx="1"/>
                  </p:cNvCxnSpPr>
                  <p:nvPr/>
                </p:nvCxnSpPr>
                <p:spPr>
                  <a:xfrm flipH="1">
                    <a:off x="866865" y="5292080"/>
                    <a:ext cx="104363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BCCA317D-BAF3-394D-94AE-4C443D684C77}"/>
                      </a:ext>
                    </a:extLst>
                  </p:cNvPr>
                  <p:cNvCxnSpPr>
                    <a:cxnSpLocks/>
                    <a:stCxn id="517" idx="4"/>
                    <a:endCxn id="379" idx="0"/>
                  </p:cNvCxnSpPr>
                  <p:nvPr/>
                </p:nvCxnSpPr>
                <p:spPr>
                  <a:xfrm>
                    <a:off x="971228" y="5292080"/>
                    <a:ext cx="376714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>
                    <a:extLst>
                      <a:ext uri="{FF2B5EF4-FFF2-40B4-BE49-F238E27FC236}">
                        <a16:creationId xmlns:a16="http://schemas.microsoft.com/office/drawing/2014/main" id="{51A2E9E2-93A0-7A49-B6D6-ACFE99983D99}"/>
                      </a:ext>
                    </a:extLst>
                  </p:cNvPr>
                  <p:cNvCxnSpPr>
                    <a:cxnSpLocks/>
                    <a:stCxn id="517" idx="4"/>
                    <a:endCxn id="381" idx="0"/>
                  </p:cNvCxnSpPr>
                  <p:nvPr/>
                </p:nvCxnSpPr>
                <p:spPr>
                  <a:xfrm>
                    <a:off x="971228" y="5292080"/>
                    <a:ext cx="560032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>
                    <a:extLst>
                      <a:ext uri="{FF2B5EF4-FFF2-40B4-BE49-F238E27FC236}">
                        <a16:creationId xmlns:a16="http://schemas.microsoft.com/office/drawing/2014/main" id="{26089567-46AB-C94A-87C0-D1B031149986}"/>
                      </a:ext>
                    </a:extLst>
                  </p:cNvPr>
                  <p:cNvCxnSpPr>
                    <a:cxnSpLocks/>
                    <a:stCxn id="517" idx="4"/>
                    <a:endCxn id="384" idx="0"/>
                  </p:cNvCxnSpPr>
                  <p:nvPr/>
                </p:nvCxnSpPr>
                <p:spPr>
                  <a:xfrm>
                    <a:off x="971228" y="5292080"/>
                    <a:ext cx="835009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Straight Connector 479">
                    <a:extLst>
                      <a:ext uri="{FF2B5EF4-FFF2-40B4-BE49-F238E27FC236}">
                        <a16:creationId xmlns:a16="http://schemas.microsoft.com/office/drawing/2014/main" id="{56281CDE-687C-C64D-BCF4-FC0E1B70857E}"/>
                      </a:ext>
                    </a:extLst>
                  </p:cNvPr>
                  <p:cNvCxnSpPr>
                    <a:cxnSpLocks/>
                    <a:stCxn id="441" idx="4"/>
                    <a:endCxn id="372" idx="0"/>
                  </p:cNvCxnSpPr>
                  <p:nvPr/>
                </p:nvCxnSpPr>
                <p:spPr>
                  <a:xfrm flipH="1">
                    <a:off x="706329" y="5294996"/>
                    <a:ext cx="2862372" cy="5102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>
                    <a:extLst>
                      <a:ext uri="{FF2B5EF4-FFF2-40B4-BE49-F238E27FC236}">
                        <a16:creationId xmlns:a16="http://schemas.microsoft.com/office/drawing/2014/main" id="{FD35459D-8DCE-5745-8DC2-4327EE76184C}"/>
                      </a:ext>
                    </a:extLst>
                  </p:cNvPr>
                  <p:cNvCxnSpPr>
                    <a:cxnSpLocks/>
                    <a:stCxn id="504" idx="4"/>
                    <a:endCxn id="372" idx="7"/>
                  </p:cNvCxnSpPr>
                  <p:nvPr/>
                </p:nvCxnSpPr>
                <p:spPr>
                  <a:xfrm flipH="1">
                    <a:off x="729111" y="5295900"/>
                    <a:ext cx="1518789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Straight Connector 481">
                    <a:extLst>
                      <a:ext uri="{FF2B5EF4-FFF2-40B4-BE49-F238E27FC236}">
                        <a16:creationId xmlns:a16="http://schemas.microsoft.com/office/drawing/2014/main" id="{17108277-0419-CF43-A5AA-7A9117F9193B}"/>
                      </a:ext>
                    </a:extLst>
                  </p:cNvPr>
                  <p:cNvCxnSpPr>
                    <a:cxnSpLocks/>
                    <a:stCxn id="506" idx="4"/>
                    <a:endCxn id="384" idx="0"/>
                  </p:cNvCxnSpPr>
                  <p:nvPr/>
                </p:nvCxnSpPr>
                <p:spPr>
                  <a:xfrm flipH="1">
                    <a:off x="1806237" y="5295900"/>
                    <a:ext cx="177516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" name="Straight Connector 482">
                    <a:extLst>
                      <a:ext uri="{FF2B5EF4-FFF2-40B4-BE49-F238E27FC236}">
                        <a16:creationId xmlns:a16="http://schemas.microsoft.com/office/drawing/2014/main" id="{99B848CD-B750-4D4E-8CB8-B650C1AF39ED}"/>
                      </a:ext>
                    </a:extLst>
                  </p:cNvPr>
                  <p:cNvCxnSpPr>
                    <a:cxnSpLocks/>
                    <a:stCxn id="517" idx="4"/>
                    <a:endCxn id="407" idx="7"/>
                  </p:cNvCxnSpPr>
                  <p:nvPr/>
                </p:nvCxnSpPr>
                <p:spPr>
                  <a:xfrm>
                    <a:off x="971228" y="5292080"/>
                    <a:ext cx="2965948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Straight Connector 483">
                    <a:extLst>
                      <a:ext uri="{FF2B5EF4-FFF2-40B4-BE49-F238E27FC236}">
                        <a16:creationId xmlns:a16="http://schemas.microsoft.com/office/drawing/2014/main" id="{60DFE853-68E5-FD46-96A7-F7CA36E50575}"/>
                      </a:ext>
                    </a:extLst>
                  </p:cNvPr>
                  <p:cNvCxnSpPr>
                    <a:cxnSpLocks/>
                    <a:stCxn id="426" idx="4"/>
                    <a:endCxn id="369" idx="1"/>
                  </p:cNvCxnSpPr>
                  <p:nvPr/>
                </p:nvCxnSpPr>
                <p:spPr>
                  <a:xfrm flipH="1">
                    <a:off x="408570" y="5288260"/>
                    <a:ext cx="1200007" cy="5272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Straight Connector 484">
                    <a:extLst>
                      <a:ext uri="{FF2B5EF4-FFF2-40B4-BE49-F238E27FC236}">
                        <a16:creationId xmlns:a16="http://schemas.microsoft.com/office/drawing/2014/main" id="{3C622236-0656-3C4E-AA0C-3661816FF304}"/>
                      </a:ext>
                    </a:extLst>
                  </p:cNvPr>
                  <p:cNvCxnSpPr>
                    <a:cxnSpLocks/>
                    <a:stCxn id="517" idx="4"/>
                    <a:endCxn id="370" idx="7"/>
                  </p:cNvCxnSpPr>
                  <p:nvPr/>
                </p:nvCxnSpPr>
                <p:spPr>
                  <a:xfrm flipH="1">
                    <a:off x="545793" y="5292080"/>
                    <a:ext cx="425435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Straight Connector 485">
                    <a:extLst>
                      <a:ext uri="{FF2B5EF4-FFF2-40B4-BE49-F238E27FC236}">
                        <a16:creationId xmlns:a16="http://schemas.microsoft.com/office/drawing/2014/main" id="{F7D2F3ED-A712-5A4B-A6E1-41C97A814712}"/>
                      </a:ext>
                    </a:extLst>
                  </p:cNvPr>
                  <p:cNvCxnSpPr>
                    <a:cxnSpLocks/>
                    <a:stCxn id="507" idx="4"/>
                    <a:endCxn id="375" idx="0"/>
                  </p:cNvCxnSpPr>
                  <p:nvPr/>
                </p:nvCxnSpPr>
                <p:spPr>
                  <a:xfrm flipH="1">
                    <a:off x="981306" y="5295900"/>
                    <a:ext cx="191429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424EE984-3502-8340-A1A2-843696AAFA6E}"/>
                      </a:ext>
                    </a:extLst>
                  </p:cNvPr>
                  <p:cNvCxnSpPr>
                    <a:cxnSpLocks/>
                    <a:stCxn id="518" idx="4"/>
                    <a:endCxn id="412" idx="0"/>
                  </p:cNvCxnSpPr>
                  <p:nvPr/>
                </p:nvCxnSpPr>
                <p:spPr>
                  <a:xfrm>
                    <a:off x="1618928" y="5292080"/>
                    <a:ext cx="2753761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21" name="Group 520">
                <a:extLst>
                  <a:ext uri="{FF2B5EF4-FFF2-40B4-BE49-F238E27FC236}">
                    <a16:creationId xmlns:a16="http://schemas.microsoft.com/office/drawing/2014/main" id="{892CD13F-47E3-5249-9B2A-9562658BE169}"/>
                  </a:ext>
                </a:extLst>
              </p:cNvPr>
              <p:cNvGrpSpPr/>
              <p:nvPr/>
            </p:nvGrpSpPr>
            <p:grpSpPr>
              <a:xfrm>
                <a:off x="5548515" y="6326638"/>
                <a:ext cx="3160484" cy="220760"/>
                <a:chOff x="2207362" y="5974586"/>
                <a:chExt cx="3160484" cy="220760"/>
              </a:xfrm>
            </p:grpSpPr>
            <p:pic>
              <p:nvPicPr>
                <p:cNvPr id="522" name="Picture 521">
                  <a:extLst>
                    <a:ext uri="{FF2B5EF4-FFF2-40B4-BE49-F238E27FC236}">
                      <a16:creationId xmlns:a16="http://schemas.microsoft.com/office/drawing/2014/main" id="{1C8B9001-35CB-1A43-9474-BA8E1ECA3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69011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3" name="Picture 522">
                  <a:extLst>
                    <a:ext uri="{FF2B5EF4-FFF2-40B4-BE49-F238E27FC236}">
                      <a16:creationId xmlns:a16="http://schemas.microsoft.com/office/drawing/2014/main" id="{F994C3F8-AA63-1E49-9904-3366B890C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0981" y="5974586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4" name="Picture 523">
                  <a:extLst>
                    <a:ext uri="{FF2B5EF4-FFF2-40B4-BE49-F238E27FC236}">
                      <a16:creationId xmlns:a16="http://schemas.microsoft.com/office/drawing/2014/main" id="{092CE296-36D1-1F44-BDF9-D3BDAD95E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0551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5" name="Picture 524">
                  <a:extLst>
                    <a:ext uri="{FF2B5EF4-FFF2-40B4-BE49-F238E27FC236}">
                      <a16:creationId xmlns:a16="http://schemas.microsoft.com/office/drawing/2014/main" id="{18CF68AC-A123-0248-BF2F-DD84602DCA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991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6" name="Picture 525">
                  <a:extLst>
                    <a:ext uri="{FF2B5EF4-FFF2-40B4-BE49-F238E27FC236}">
                      <a16:creationId xmlns:a16="http://schemas.microsoft.com/office/drawing/2014/main" id="{DE5E0E3C-F228-A74F-A6CB-F1F84A38E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8203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7" name="Picture 526">
                  <a:extLst>
                    <a:ext uri="{FF2B5EF4-FFF2-40B4-BE49-F238E27FC236}">
                      <a16:creationId xmlns:a16="http://schemas.microsoft.com/office/drawing/2014/main" id="{407B72FC-3211-A742-A9C9-C2785A2F5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0113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8" name="Picture 527">
                  <a:extLst>
                    <a:ext uri="{FF2B5EF4-FFF2-40B4-BE49-F238E27FC236}">
                      <a16:creationId xmlns:a16="http://schemas.microsoft.com/office/drawing/2014/main" id="{CB3CCC39-6801-154F-960E-DC447FC08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342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29" name="Picture 528">
                  <a:extLst>
                    <a:ext uri="{FF2B5EF4-FFF2-40B4-BE49-F238E27FC236}">
                      <a16:creationId xmlns:a16="http://schemas.microsoft.com/office/drawing/2014/main" id="{8602F49E-2C8C-BE42-A551-44E4262479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533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30" name="Picture 529">
                  <a:extLst>
                    <a:ext uri="{FF2B5EF4-FFF2-40B4-BE49-F238E27FC236}">
                      <a16:creationId xmlns:a16="http://schemas.microsoft.com/office/drawing/2014/main" id="{D1D2DE0C-0954-B645-B723-58C6159566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5775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531" name="Picture 530">
                  <a:extLst>
                    <a:ext uri="{FF2B5EF4-FFF2-40B4-BE49-F238E27FC236}">
                      <a16:creationId xmlns:a16="http://schemas.microsoft.com/office/drawing/2014/main" id="{AA37ACBE-879D-3542-B96C-C7C76BA2D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07362" y="5977071"/>
                  <a:ext cx="198835" cy="218275"/>
                </a:xfrm>
                <a:prstGeom prst="rect">
                  <a:avLst/>
                </a:prstGeom>
              </p:spPr>
            </p:pic>
          </p:grpSp>
          <p:sp>
            <p:nvSpPr>
              <p:cNvPr id="532" name="Freeform 66">
                <a:extLst>
                  <a:ext uri="{FF2B5EF4-FFF2-40B4-BE49-F238E27FC236}">
                    <a16:creationId xmlns:a16="http://schemas.microsoft.com/office/drawing/2014/main" id="{BA662CF8-CA4B-4340-849A-2A8124AB74F6}"/>
                  </a:ext>
                </a:extLst>
              </p:cNvPr>
              <p:cNvSpPr/>
              <p:nvPr/>
            </p:nvSpPr>
            <p:spPr>
              <a:xfrm>
                <a:off x="3597890" y="3183672"/>
                <a:ext cx="2397056" cy="3097329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094885 w 1094885"/>
                  <a:gd name="connsiteY0" fmla="*/ 0 h 1476314"/>
                  <a:gd name="connsiteX1" fmla="*/ 496782 w 1094885"/>
                  <a:gd name="connsiteY1" fmla="*/ 368860 h 1476314"/>
                  <a:gd name="connsiteX2" fmla="*/ 440511 w 1094885"/>
                  <a:gd name="connsiteY2" fmla="*/ 706484 h 1476314"/>
                  <a:gd name="connsiteX3" fmla="*/ 187293 w 1094885"/>
                  <a:gd name="connsiteY3" fmla="*/ 903432 h 1476314"/>
                  <a:gd name="connsiteX4" fmla="*/ 187293 w 1094885"/>
                  <a:gd name="connsiteY4" fmla="*/ 1198854 h 1476314"/>
                  <a:gd name="connsiteX5" fmla="*/ 18480 w 1094885"/>
                  <a:gd name="connsiteY5" fmla="*/ 1452072 h 1476314"/>
                  <a:gd name="connsiteX6" fmla="*/ 4413 w 1094885"/>
                  <a:gd name="connsiteY6" fmla="*/ 1466140 h 1476314"/>
                  <a:gd name="connsiteX0" fmla="*/ 1131729 w 1131729"/>
                  <a:gd name="connsiteY0" fmla="*/ 0 h 1428388"/>
                  <a:gd name="connsiteX1" fmla="*/ 496782 w 1131729"/>
                  <a:gd name="connsiteY1" fmla="*/ 320934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222851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93151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112318 w 1336100"/>
                  <a:gd name="connsiteY5" fmla="*/ 1493151 h 1924856"/>
                  <a:gd name="connsiteX6" fmla="*/ 0 w 1336100"/>
                  <a:gd name="connsiteY6" fmla="*/ 1924856 h 192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6100" h="1924856">
                    <a:moveTo>
                      <a:pt x="1336100" y="0"/>
                    </a:moveTo>
                    <a:cubicBezTo>
                      <a:pt x="1211835" y="65649"/>
                      <a:pt x="957593" y="123311"/>
                      <a:pt x="854671" y="238776"/>
                    </a:cubicBezTo>
                    <a:cubicBezTo>
                      <a:pt x="751750" y="354241"/>
                      <a:pt x="777317" y="594567"/>
                      <a:pt x="718571" y="692791"/>
                    </a:cubicBezTo>
                    <a:cubicBezTo>
                      <a:pt x="659825" y="791015"/>
                      <a:pt x="545424" y="736930"/>
                      <a:pt x="502197" y="828120"/>
                    </a:cubicBezTo>
                    <a:cubicBezTo>
                      <a:pt x="458970" y="919310"/>
                      <a:pt x="524191" y="1129094"/>
                      <a:pt x="459211" y="1239932"/>
                    </a:cubicBezTo>
                    <a:cubicBezTo>
                      <a:pt x="394231" y="1350770"/>
                      <a:pt x="142798" y="1448603"/>
                      <a:pt x="112318" y="1493151"/>
                    </a:cubicBezTo>
                    <a:cubicBezTo>
                      <a:pt x="81838" y="1537699"/>
                      <a:pt x="0" y="1924856"/>
                      <a:pt x="0" y="1924856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33" name="Freeform 67">
                <a:extLst>
                  <a:ext uri="{FF2B5EF4-FFF2-40B4-BE49-F238E27FC236}">
                    <a16:creationId xmlns:a16="http://schemas.microsoft.com/office/drawing/2014/main" id="{E2FC4265-97F7-DB48-B498-831620EF1837}"/>
                  </a:ext>
                </a:extLst>
              </p:cNvPr>
              <p:cNvSpPr/>
              <p:nvPr/>
            </p:nvSpPr>
            <p:spPr>
              <a:xfrm flipH="1">
                <a:off x="6750414" y="3158807"/>
                <a:ext cx="2107414" cy="3162826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199276 w 1199276"/>
                  <a:gd name="connsiteY0" fmla="*/ 0 h 1887104"/>
                  <a:gd name="connsiteX1" fmla="*/ 496782 w 1199276"/>
                  <a:gd name="connsiteY1" fmla="*/ 779650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66058 w 1199276"/>
                  <a:gd name="connsiteY5" fmla="*/ 1569629 h 1887104"/>
                  <a:gd name="connsiteX6" fmla="*/ 18480 w 1199276"/>
                  <a:gd name="connsiteY6" fmla="*/ 1862862 h 1887104"/>
                  <a:gd name="connsiteX7" fmla="*/ 4413 w 1199276"/>
                  <a:gd name="connsiteY7" fmla="*/ 1876930 h 1887104"/>
                  <a:gd name="connsiteX0" fmla="*/ 1189496 w 1189496"/>
                  <a:gd name="connsiteY0" fmla="*/ 0 h 2013860"/>
                  <a:gd name="connsiteX1" fmla="*/ 757194 w 1189496"/>
                  <a:gd name="connsiteY1" fmla="*/ 259315 h 2013860"/>
                  <a:gd name="connsiteX2" fmla="*/ 627234 w 1189496"/>
                  <a:gd name="connsiteY2" fmla="*/ 877646 h 2013860"/>
                  <a:gd name="connsiteX3" fmla="*/ 294187 w 1189496"/>
                  <a:gd name="connsiteY3" fmla="*/ 1054055 h 2013860"/>
                  <a:gd name="connsiteX4" fmla="*/ 331031 w 1189496"/>
                  <a:gd name="connsiteY4" fmla="*/ 1370016 h 2013860"/>
                  <a:gd name="connsiteX5" fmla="*/ 56278 w 1189496"/>
                  <a:gd name="connsiteY5" fmla="*/ 1569629 h 2013860"/>
                  <a:gd name="connsiteX6" fmla="*/ 8700 w 1189496"/>
                  <a:gd name="connsiteY6" fmla="*/ 1862862 h 2013860"/>
                  <a:gd name="connsiteX7" fmla="*/ 37618 w 1189496"/>
                  <a:gd name="connsiteY7" fmla="*/ 2013860 h 2013860"/>
                  <a:gd name="connsiteX0" fmla="*/ 1618573 w 1618573"/>
                  <a:gd name="connsiteY0" fmla="*/ 0 h 1870671"/>
                  <a:gd name="connsiteX1" fmla="*/ 1186271 w 1618573"/>
                  <a:gd name="connsiteY1" fmla="*/ 259315 h 1870671"/>
                  <a:gd name="connsiteX2" fmla="*/ 1056311 w 1618573"/>
                  <a:gd name="connsiteY2" fmla="*/ 877646 h 1870671"/>
                  <a:gd name="connsiteX3" fmla="*/ 723264 w 1618573"/>
                  <a:gd name="connsiteY3" fmla="*/ 1054055 h 1870671"/>
                  <a:gd name="connsiteX4" fmla="*/ 760108 w 1618573"/>
                  <a:gd name="connsiteY4" fmla="*/ 1370016 h 1870671"/>
                  <a:gd name="connsiteX5" fmla="*/ 485355 w 1618573"/>
                  <a:gd name="connsiteY5" fmla="*/ 1569629 h 1870671"/>
                  <a:gd name="connsiteX6" fmla="*/ 437777 w 1618573"/>
                  <a:gd name="connsiteY6" fmla="*/ 1862862 h 1870671"/>
                  <a:gd name="connsiteX7" fmla="*/ 0 w 1618573"/>
                  <a:gd name="connsiteY7" fmla="*/ 1746846 h 1870671"/>
                  <a:gd name="connsiteX0" fmla="*/ 1180796 w 1180796"/>
                  <a:gd name="connsiteY0" fmla="*/ 0 h 1862862"/>
                  <a:gd name="connsiteX1" fmla="*/ 748494 w 1180796"/>
                  <a:gd name="connsiteY1" fmla="*/ 259315 h 1862862"/>
                  <a:gd name="connsiteX2" fmla="*/ 618534 w 1180796"/>
                  <a:gd name="connsiteY2" fmla="*/ 877646 h 1862862"/>
                  <a:gd name="connsiteX3" fmla="*/ 285487 w 1180796"/>
                  <a:gd name="connsiteY3" fmla="*/ 1054055 h 1862862"/>
                  <a:gd name="connsiteX4" fmla="*/ 322331 w 1180796"/>
                  <a:gd name="connsiteY4" fmla="*/ 1370016 h 1862862"/>
                  <a:gd name="connsiteX5" fmla="*/ 47578 w 1180796"/>
                  <a:gd name="connsiteY5" fmla="*/ 1569629 h 1862862"/>
                  <a:gd name="connsiteX6" fmla="*/ 0 w 1180796"/>
                  <a:gd name="connsiteY6" fmla="*/ 1862862 h 1862862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41438 w 1174656"/>
                  <a:gd name="connsiteY5" fmla="*/ 1569629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77598 w 1174656"/>
                  <a:gd name="connsiteY4" fmla="*/ 1335784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59176 w 1174656"/>
                  <a:gd name="connsiteY4" fmla="*/ 1315245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656" h="1965560">
                    <a:moveTo>
                      <a:pt x="1174656" y="0"/>
                    </a:moveTo>
                    <a:cubicBezTo>
                      <a:pt x="1050391" y="65649"/>
                      <a:pt x="773633" y="232855"/>
                      <a:pt x="687087" y="368860"/>
                    </a:cubicBezTo>
                    <a:cubicBezTo>
                      <a:pt x="600541" y="504865"/>
                      <a:pt x="706961" y="710958"/>
                      <a:pt x="655379" y="816028"/>
                    </a:cubicBezTo>
                    <a:cubicBezTo>
                      <a:pt x="603798" y="921099"/>
                      <a:pt x="426965" y="916080"/>
                      <a:pt x="377598" y="999283"/>
                    </a:cubicBezTo>
                    <a:cubicBezTo>
                      <a:pt x="328231" y="1082486"/>
                      <a:pt x="410085" y="1217905"/>
                      <a:pt x="359176" y="1315245"/>
                    </a:cubicBezTo>
                    <a:cubicBezTo>
                      <a:pt x="308267" y="1412585"/>
                      <a:pt x="125864" y="1501181"/>
                      <a:pt x="72142" y="1583322"/>
                    </a:cubicBezTo>
                    <a:cubicBezTo>
                      <a:pt x="18420" y="1665463"/>
                      <a:pt x="31767" y="1923472"/>
                      <a:pt x="0" y="1965560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C6F0A782-5E15-794B-8596-938CCCAF51DA}"/>
                  </a:ext>
                </a:extLst>
              </p:cNvPr>
              <p:cNvSpPr txBox="1"/>
              <p:nvPr/>
            </p:nvSpPr>
            <p:spPr>
              <a:xfrm>
                <a:off x="6156657" y="3026401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7C0B107B-5C89-C04E-9449-BAA561B8E011}"/>
                  </a:ext>
                </a:extLst>
              </p:cNvPr>
              <p:cNvSpPr/>
              <p:nvPr/>
            </p:nvSpPr>
            <p:spPr>
              <a:xfrm>
                <a:off x="6257017" y="6227640"/>
                <a:ext cx="423933" cy="423045"/>
              </a:xfrm>
              <a:prstGeom prst="ellipse">
                <a:avLst/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 68">
                <a:extLst>
                  <a:ext uri="{FF2B5EF4-FFF2-40B4-BE49-F238E27FC236}">
                    <a16:creationId xmlns:a16="http://schemas.microsoft.com/office/drawing/2014/main" id="{81630D75-AE46-E14C-9334-63946E78B3B8}"/>
                  </a:ext>
                </a:extLst>
              </p:cNvPr>
              <p:cNvSpPr/>
              <p:nvPr/>
            </p:nvSpPr>
            <p:spPr>
              <a:xfrm>
                <a:off x="3361307" y="3092182"/>
                <a:ext cx="2212423" cy="3132828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303669 w 1303669"/>
                  <a:gd name="connsiteY0" fmla="*/ 0 h 1893951"/>
                  <a:gd name="connsiteX1" fmla="*/ 496782 w 1303669"/>
                  <a:gd name="connsiteY1" fmla="*/ 786497 h 1893951"/>
                  <a:gd name="connsiteX2" fmla="*/ 440511 w 1303669"/>
                  <a:gd name="connsiteY2" fmla="*/ 1124121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440511 w 1303669"/>
                  <a:gd name="connsiteY2" fmla="*/ 1124121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571581 w 1303669"/>
                  <a:gd name="connsiteY4" fmla="*/ 1195501 h 1893951"/>
                  <a:gd name="connsiteX5" fmla="*/ 187293 w 1303669"/>
                  <a:gd name="connsiteY5" fmla="*/ 1616491 h 1893951"/>
                  <a:gd name="connsiteX6" fmla="*/ 18480 w 1303669"/>
                  <a:gd name="connsiteY6" fmla="*/ 1869709 h 1893951"/>
                  <a:gd name="connsiteX7" fmla="*/ 4413 w 1303669"/>
                  <a:gd name="connsiteY7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571581 w 1303669"/>
                  <a:gd name="connsiteY4" fmla="*/ 1195501 h 1893951"/>
                  <a:gd name="connsiteX5" fmla="*/ 230278 w 1303669"/>
                  <a:gd name="connsiteY5" fmla="*/ 1513793 h 1893951"/>
                  <a:gd name="connsiteX6" fmla="*/ 18480 w 1303669"/>
                  <a:gd name="connsiteY6" fmla="*/ 1869709 h 1893951"/>
                  <a:gd name="connsiteX7" fmla="*/ 4413 w 1303669"/>
                  <a:gd name="connsiteY7" fmla="*/ 1883777 h 1893951"/>
                  <a:gd name="connsiteX0" fmla="*/ 1291949 w 1291949"/>
                  <a:gd name="connsiteY0" fmla="*/ 0 h 1946917"/>
                  <a:gd name="connsiteX1" fmla="*/ 964038 w 1291949"/>
                  <a:gd name="connsiteY1" fmla="*/ 225084 h 1946917"/>
                  <a:gd name="connsiteX2" fmla="*/ 864782 w 1291949"/>
                  <a:gd name="connsiteY2" fmla="*/ 651712 h 1946917"/>
                  <a:gd name="connsiteX3" fmla="*/ 544016 w 1291949"/>
                  <a:gd name="connsiteY3" fmla="*/ 923971 h 1946917"/>
                  <a:gd name="connsiteX4" fmla="*/ 559861 w 1291949"/>
                  <a:gd name="connsiteY4" fmla="*/ 1195501 h 1946917"/>
                  <a:gd name="connsiteX5" fmla="*/ 218558 w 1291949"/>
                  <a:gd name="connsiteY5" fmla="*/ 1513793 h 1946917"/>
                  <a:gd name="connsiteX6" fmla="*/ 6760 w 1291949"/>
                  <a:gd name="connsiteY6" fmla="*/ 1869709 h 1946917"/>
                  <a:gd name="connsiteX7" fmla="*/ 58762 w 1291949"/>
                  <a:gd name="connsiteY7" fmla="*/ 1946917 h 1946917"/>
                  <a:gd name="connsiteX0" fmla="*/ 1233187 w 1233187"/>
                  <a:gd name="connsiteY0" fmla="*/ 0 h 1946917"/>
                  <a:gd name="connsiteX1" fmla="*/ 905276 w 1233187"/>
                  <a:gd name="connsiteY1" fmla="*/ 225084 h 1946917"/>
                  <a:gd name="connsiteX2" fmla="*/ 806020 w 1233187"/>
                  <a:gd name="connsiteY2" fmla="*/ 651712 h 1946917"/>
                  <a:gd name="connsiteX3" fmla="*/ 485254 w 1233187"/>
                  <a:gd name="connsiteY3" fmla="*/ 923971 h 1946917"/>
                  <a:gd name="connsiteX4" fmla="*/ 501099 w 1233187"/>
                  <a:gd name="connsiteY4" fmla="*/ 1195501 h 1946917"/>
                  <a:gd name="connsiteX5" fmla="*/ 159796 w 1233187"/>
                  <a:gd name="connsiteY5" fmla="*/ 1513793 h 1946917"/>
                  <a:gd name="connsiteX6" fmla="*/ 0 w 1233187"/>
                  <a:gd name="connsiteY6" fmla="*/ 1946917 h 1946917"/>
                  <a:gd name="connsiteX0" fmla="*/ 1233187 w 1233187"/>
                  <a:gd name="connsiteY0" fmla="*/ 0 h 1946917"/>
                  <a:gd name="connsiteX1" fmla="*/ 905276 w 1233187"/>
                  <a:gd name="connsiteY1" fmla="*/ 225084 h 1946917"/>
                  <a:gd name="connsiteX2" fmla="*/ 806020 w 1233187"/>
                  <a:gd name="connsiteY2" fmla="*/ 651712 h 1946917"/>
                  <a:gd name="connsiteX3" fmla="*/ 556043 w 1233187"/>
                  <a:gd name="connsiteY3" fmla="*/ 829261 h 1946917"/>
                  <a:gd name="connsiteX4" fmla="*/ 501099 w 1233187"/>
                  <a:gd name="connsiteY4" fmla="*/ 1195501 h 1946917"/>
                  <a:gd name="connsiteX5" fmla="*/ 159796 w 1233187"/>
                  <a:gd name="connsiteY5" fmla="*/ 1513793 h 1946917"/>
                  <a:gd name="connsiteX6" fmla="*/ 0 w 1233187"/>
                  <a:gd name="connsiteY6" fmla="*/ 1946917 h 1946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3187" h="1946917">
                    <a:moveTo>
                      <a:pt x="1233187" y="0"/>
                    </a:moveTo>
                    <a:cubicBezTo>
                      <a:pt x="1108922" y="65649"/>
                      <a:pt x="976470" y="116465"/>
                      <a:pt x="905276" y="225084"/>
                    </a:cubicBezTo>
                    <a:cubicBezTo>
                      <a:pt x="834082" y="333703"/>
                      <a:pt x="864225" y="551016"/>
                      <a:pt x="806020" y="651712"/>
                    </a:cubicBezTo>
                    <a:cubicBezTo>
                      <a:pt x="747815" y="752408"/>
                      <a:pt x="606863" y="738629"/>
                      <a:pt x="556043" y="829261"/>
                    </a:cubicBezTo>
                    <a:cubicBezTo>
                      <a:pt x="505223" y="919893"/>
                      <a:pt x="562506" y="1080081"/>
                      <a:pt x="501099" y="1195501"/>
                    </a:cubicBezTo>
                    <a:cubicBezTo>
                      <a:pt x="439692" y="1310921"/>
                      <a:pt x="243313" y="1388557"/>
                      <a:pt x="159796" y="1513793"/>
                    </a:cubicBezTo>
                    <a:cubicBezTo>
                      <a:pt x="76280" y="1639029"/>
                      <a:pt x="33291" y="1856683"/>
                      <a:pt x="0" y="1946917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540" name="Freeform 69">
                <a:extLst>
                  <a:ext uri="{FF2B5EF4-FFF2-40B4-BE49-F238E27FC236}">
                    <a16:creationId xmlns:a16="http://schemas.microsoft.com/office/drawing/2014/main" id="{0F69EE2A-52EC-DF4A-AB65-D6D6269796FF}"/>
                  </a:ext>
                </a:extLst>
              </p:cNvPr>
              <p:cNvSpPr/>
              <p:nvPr/>
            </p:nvSpPr>
            <p:spPr>
              <a:xfrm flipH="1">
                <a:off x="7055804" y="3051160"/>
                <a:ext cx="2005855" cy="3236977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867928 w 867928"/>
                  <a:gd name="connsiteY0" fmla="*/ 0 h 1806436"/>
                  <a:gd name="connsiteX1" fmla="*/ 558439 w 867928"/>
                  <a:gd name="connsiteY1" fmla="*/ 225083 h 1806436"/>
                  <a:gd name="connsiteX2" fmla="*/ 502168 w 867928"/>
                  <a:gd name="connsiteY2" fmla="*/ 562707 h 1806436"/>
                  <a:gd name="connsiteX3" fmla="*/ 248950 w 867928"/>
                  <a:gd name="connsiteY3" fmla="*/ 759655 h 1806436"/>
                  <a:gd name="connsiteX4" fmla="*/ 248950 w 867928"/>
                  <a:gd name="connsiteY4" fmla="*/ 1055077 h 1806436"/>
                  <a:gd name="connsiteX5" fmla="*/ 80137 w 867928"/>
                  <a:gd name="connsiteY5" fmla="*/ 1308295 h 1806436"/>
                  <a:gd name="connsiteX6" fmla="*/ 0 w 867928"/>
                  <a:gd name="connsiteY6" fmla="*/ 1806436 h 1806436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220634 w 839612"/>
                  <a:gd name="connsiteY4" fmla="*/ 1055077 h 1827483"/>
                  <a:gd name="connsiteX5" fmla="*/ 51821 w 839612"/>
                  <a:gd name="connsiteY5" fmla="*/ 1308295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51821 w 839612"/>
                  <a:gd name="connsiteY5" fmla="*/ 1308295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653184 w 839612"/>
                  <a:gd name="connsiteY2" fmla="*/ 631108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653184 w 839612"/>
                  <a:gd name="connsiteY2" fmla="*/ 631108 h 1827483"/>
                  <a:gd name="connsiteX3" fmla="*/ 366931 w 839612"/>
                  <a:gd name="connsiteY3" fmla="*/ 817533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1118048 w 1118048"/>
                  <a:gd name="connsiteY0" fmla="*/ 0 h 2011642"/>
                  <a:gd name="connsiteX1" fmla="*/ 530123 w 1118048"/>
                  <a:gd name="connsiteY1" fmla="*/ 409242 h 2011642"/>
                  <a:gd name="connsiteX2" fmla="*/ 653184 w 1118048"/>
                  <a:gd name="connsiteY2" fmla="*/ 815267 h 2011642"/>
                  <a:gd name="connsiteX3" fmla="*/ 366931 w 1118048"/>
                  <a:gd name="connsiteY3" fmla="*/ 1001692 h 2011642"/>
                  <a:gd name="connsiteX4" fmla="*/ 338616 w 1118048"/>
                  <a:gd name="connsiteY4" fmla="*/ 1349731 h 2011642"/>
                  <a:gd name="connsiteX5" fmla="*/ 99013 w 1118048"/>
                  <a:gd name="connsiteY5" fmla="*/ 1576641 h 2011642"/>
                  <a:gd name="connsiteX6" fmla="*/ 0 w 1118048"/>
                  <a:gd name="connsiteY6" fmla="*/ 2011642 h 2011642"/>
                  <a:gd name="connsiteX0" fmla="*/ 1118048 w 1118048"/>
                  <a:gd name="connsiteY0" fmla="*/ 0 h 2011642"/>
                  <a:gd name="connsiteX1" fmla="*/ 718893 w 1118048"/>
                  <a:gd name="connsiteY1" fmla="*/ 361887 h 2011642"/>
                  <a:gd name="connsiteX2" fmla="*/ 653184 w 1118048"/>
                  <a:gd name="connsiteY2" fmla="*/ 815267 h 2011642"/>
                  <a:gd name="connsiteX3" fmla="*/ 366931 w 1118048"/>
                  <a:gd name="connsiteY3" fmla="*/ 1001692 h 2011642"/>
                  <a:gd name="connsiteX4" fmla="*/ 338616 w 1118048"/>
                  <a:gd name="connsiteY4" fmla="*/ 1349731 h 2011642"/>
                  <a:gd name="connsiteX5" fmla="*/ 99013 w 1118048"/>
                  <a:gd name="connsiteY5" fmla="*/ 1576641 h 2011642"/>
                  <a:gd name="connsiteX6" fmla="*/ 0 w 1118048"/>
                  <a:gd name="connsiteY6" fmla="*/ 2011642 h 201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8048" h="2011642">
                    <a:moveTo>
                      <a:pt x="1118048" y="0"/>
                    </a:moveTo>
                    <a:cubicBezTo>
                      <a:pt x="993783" y="65649"/>
                      <a:pt x="796370" y="226009"/>
                      <a:pt x="718893" y="361887"/>
                    </a:cubicBezTo>
                    <a:cubicBezTo>
                      <a:pt x="641416" y="497765"/>
                      <a:pt x="711844" y="708633"/>
                      <a:pt x="653184" y="815267"/>
                    </a:cubicBezTo>
                    <a:cubicBezTo>
                      <a:pt x="594524" y="921901"/>
                      <a:pt x="419359" y="912615"/>
                      <a:pt x="366931" y="1001692"/>
                    </a:cubicBezTo>
                    <a:cubicBezTo>
                      <a:pt x="314503" y="1090769"/>
                      <a:pt x="383269" y="1253906"/>
                      <a:pt x="338616" y="1349731"/>
                    </a:cubicBezTo>
                    <a:cubicBezTo>
                      <a:pt x="293963" y="1445556"/>
                      <a:pt x="129493" y="1532093"/>
                      <a:pt x="99013" y="1576641"/>
                    </a:cubicBezTo>
                    <a:cubicBezTo>
                      <a:pt x="68533" y="1621189"/>
                      <a:pt x="0" y="2011642"/>
                      <a:pt x="0" y="2011642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41" name="TextBox 540">
                <a:extLst>
                  <a:ext uri="{FF2B5EF4-FFF2-40B4-BE49-F238E27FC236}">
                    <a16:creationId xmlns:a16="http://schemas.microsoft.com/office/drawing/2014/main" id="{3800BBEA-DDD0-CA4F-A67D-840B11CB4307}"/>
                  </a:ext>
                </a:extLst>
              </p:cNvPr>
              <p:cNvSpPr txBox="1"/>
              <p:nvPr/>
            </p:nvSpPr>
            <p:spPr>
              <a:xfrm>
                <a:off x="2809156" y="6215336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42" name="TextBox 541">
                <a:extLst>
                  <a:ext uri="{FF2B5EF4-FFF2-40B4-BE49-F238E27FC236}">
                    <a16:creationId xmlns:a16="http://schemas.microsoft.com/office/drawing/2014/main" id="{C54F5253-F216-2E45-8384-72EEA4E5FAB9}"/>
                  </a:ext>
                </a:extLst>
              </p:cNvPr>
              <p:cNvSpPr txBox="1"/>
              <p:nvPr/>
            </p:nvSpPr>
            <p:spPr>
              <a:xfrm>
                <a:off x="8785702" y="6211118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43" name="Freeform 66">
                <a:extLst>
                  <a:ext uri="{FF2B5EF4-FFF2-40B4-BE49-F238E27FC236}">
                    <a16:creationId xmlns:a16="http://schemas.microsoft.com/office/drawing/2014/main" id="{2559E626-3BEF-304C-861C-D11048046A34}"/>
                  </a:ext>
                </a:extLst>
              </p:cNvPr>
              <p:cNvSpPr/>
              <p:nvPr/>
            </p:nvSpPr>
            <p:spPr>
              <a:xfrm>
                <a:off x="3241204" y="2971428"/>
                <a:ext cx="2397056" cy="3097329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094885 w 1094885"/>
                  <a:gd name="connsiteY0" fmla="*/ 0 h 1476314"/>
                  <a:gd name="connsiteX1" fmla="*/ 496782 w 1094885"/>
                  <a:gd name="connsiteY1" fmla="*/ 368860 h 1476314"/>
                  <a:gd name="connsiteX2" fmla="*/ 440511 w 1094885"/>
                  <a:gd name="connsiteY2" fmla="*/ 706484 h 1476314"/>
                  <a:gd name="connsiteX3" fmla="*/ 187293 w 1094885"/>
                  <a:gd name="connsiteY3" fmla="*/ 903432 h 1476314"/>
                  <a:gd name="connsiteX4" fmla="*/ 187293 w 1094885"/>
                  <a:gd name="connsiteY4" fmla="*/ 1198854 h 1476314"/>
                  <a:gd name="connsiteX5" fmla="*/ 18480 w 1094885"/>
                  <a:gd name="connsiteY5" fmla="*/ 1452072 h 1476314"/>
                  <a:gd name="connsiteX6" fmla="*/ 4413 w 1094885"/>
                  <a:gd name="connsiteY6" fmla="*/ 1466140 h 1476314"/>
                  <a:gd name="connsiteX0" fmla="*/ 1131729 w 1131729"/>
                  <a:gd name="connsiteY0" fmla="*/ 0 h 1428388"/>
                  <a:gd name="connsiteX1" fmla="*/ 496782 w 1131729"/>
                  <a:gd name="connsiteY1" fmla="*/ 320934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222851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93151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112318 w 1336100"/>
                  <a:gd name="connsiteY5" fmla="*/ 1493151 h 1924856"/>
                  <a:gd name="connsiteX6" fmla="*/ 0 w 1336100"/>
                  <a:gd name="connsiteY6" fmla="*/ 1924856 h 192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6100" h="1924856">
                    <a:moveTo>
                      <a:pt x="1336100" y="0"/>
                    </a:moveTo>
                    <a:cubicBezTo>
                      <a:pt x="1211835" y="65649"/>
                      <a:pt x="957593" y="123311"/>
                      <a:pt x="854671" y="238776"/>
                    </a:cubicBezTo>
                    <a:cubicBezTo>
                      <a:pt x="751750" y="354241"/>
                      <a:pt x="777317" y="594567"/>
                      <a:pt x="718571" y="692791"/>
                    </a:cubicBezTo>
                    <a:cubicBezTo>
                      <a:pt x="659825" y="791015"/>
                      <a:pt x="545424" y="736930"/>
                      <a:pt x="502197" y="828120"/>
                    </a:cubicBezTo>
                    <a:cubicBezTo>
                      <a:pt x="458970" y="919310"/>
                      <a:pt x="524191" y="1129094"/>
                      <a:pt x="459211" y="1239932"/>
                    </a:cubicBezTo>
                    <a:cubicBezTo>
                      <a:pt x="394231" y="1350770"/>
                      <a:pt x="142798" y="1448603"/>
                      <a:pt x="112318" y="1493151"/>
                    </a:cubicBezTo>
                    <a:cubicBezTo>
                      <a:pt x="81838" y="1537699"/>
                      <a:pt x="0" y="1924856"/>
                      <a:pt x="0" y="1924856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44" name="Freeform 67">
                <a:extLst>
                  <a:ext uri="{FF2B5EF4-FFF2-40B4-BE49-F238E27FC236}">
                    <a16:creationId xmlns:a16="http://schemas.microsoft.com/office/drawing/2014/main" id="{76EABF4C-4878-554E-BA99-85A5E7B0C9A2}"/>
                  </a:ext>
                </a:extLst>
              </p:cNvPr>
              <p:cNvSpPr/>
              <p:nvPr/>
            </p:nvSpPr>
            <p:spPr>
              <a:xfrm flipH="1">
                <a:off x="7201644" y="2971428"/>
                <a:ext cx="2107414" cy="3162826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199276 w 1199276"/>
                  <a:gd name="connsiteY0" fmla="*/ 0 h 1887104"/>
                  <a:gd name="connsiteX1" fmla="*/ 496782 w 1199276"/>
                  <a:gd name="connsiteY1" fmla="*/ 779650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66058 w 1199276"/>
                  <a:gd name="connsiteY5" fmla="*/ 1569629 h 1887104"/>
                  <a:gd name="connsiteX6" fmla="*/ 18480 w 1199276"/>
                  <a:gd name="connsiteY6" fmla="*/ 1862862 h 1887104"/>
                  <a:gd name="connsiteX7" fmla="*/ 4413 w 1199276"/>
                  <a:gd name="connsiteY7" fmla="*/ 1876930 h 1887104"/>
                  <a:gd name="connsiteX0" fmla="*/ 1189496 w 1189496"/>
                  <a:gd name="connsiteY0" fmla="*/ 0 h 2013860"/>
                  <a:gd name="connsiteX1" fmla="*/ 757194 w 1189496"/>
                  <a:gd name="connsiteY1" fmla="*/ 259315 h 2013860"/>
                  <a:gd name="connsiteX2" fmla="*/ 627234 w 1189496"/>
                  <a:gd name="connsiteY2" fmla="*/ 877646 h 2013860"/>
                  <a:gd name="connsiteX3" fmla="*/ 294187 w 1189496"/>
                  <a:gd name="connsiteY3" fmla="*/ 1054055 h 2013860"/>
                  <a:gd name="connsiteX4" fmla="*/ 331031 w 1189496"/>
                  <a:gd name="connsiteY4" fmla="*/ 1370016 h 2013860"/>
                  <a:gd name="connsiteX5" fmla="*/ 56278 w 1189496"/>
                  <a:gd name="connsiteY5" fmla="*/ 1569629 h 2013860"/>
                  <a:gd name="connsiteX6" fmla="*/ 8700 w 1189496"/>
                  <a:gd name="connsiteY6" fmla="*/ 1862862 h 2013860"/>
                  <a:gd name="connsiteX7" fmla="*/ 37618 w 1189496"/>
                  <a:gd name="connsiteY7" fmla="*/ 2013860 h 2013860"/>
                  <a:gd name="connsiteX0" fmla="*/ 1618573 w 1618573"/>
                  <a:gd name="connsiteY0" fmla="*/ 0 h 1870671"/>
                  <a:gd name="connsiteX1" fmla="*/ 1186271 w 1618573"/>
                  <a:gd name="connsiteY1" fmla="*/ 259315 h 1870671"/>
                  <a:gd name="connsiteX2" fmla="*/ 1056311 w 1618573"/>
                  <a:gd name="connsiteY2" fmla="*/ 877646 h 1870671"/>
                  <a:gd name="connsiteX3" fmla="*/ 723264 w 1618573"/>
                  <a:gd name="connsiteY3" fmla="*/ 1054055 h 1870671"/>
                  <a:gd name="connsiteX4" fmla="*/ 760108 w 1618573"/>
                  <a:gd name="connsiteY4" fmla="*/ 1370016 h 1870671"/>
                  <a:gd name="connsiteX5" fmla="*/ 485355 w 1618573"/>
                  <a:gd name="connsiteY5" fmla="*/ 1569629 h 1870671"/>
                  <a:gd name="connsiteX6" fmla="*/ 437777 w 1618573"/>
                  <a:gd name="connsiteY6" fmla="*/ 1862862 h 1870671"/>
                  <a:gd name="connsiteX7" fmla="*/ 0 w 1618573"/>
                  <a:gd name="connsiteY7" fmla="*/ 1746846 h 1870671"/>
                  <a:gd name="connsiteX0" fmla="*/ 1180796 w 1180796"/>
                  <a:gd name="connsiteY0" fmla="*/ 0 h 1862862"/>
                  <a:gd name="connsiteX1" fmla="*/ 748494 w 1180796"/>
                  <a:gd name="connsiteY1" fmla="*/ 259315 h 1862862"/>
                  <a:gd name="connsiteX2" fmla="*/ 618534 w 1180796"/>
                  <a:gd name="connsiteY2" fmla="*/ 877646 h 1862862"/>
                  <a:gd name="connsiteX3" fmla="*/ 285487 w 1180796"/>
                  <a:gd name="connsiteY3" fmla="*/ 1054055 h 1862862"/>
                  <a:gd name="connsiteX4" fmla="*/ 322331 w 1180796"/>
                  <a:gd name="connsiteY4" fmla="*/ 1370016 h 1862862"/>
                  <a:gd name="connsiteX5" fmla="*/ 47578 w 1180796"/>
                  <a:gd name="connsiteY5" fmla="*/ 1569629 h 1862862"/>
                  <a:gd name="connsiteX6" fmla="*/ 0 w 1180796"/>
                  <a:gd name="connsiteY6" fmla="*/ 1862862 h 1862862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41438 w 1174656"/>
                  <a:gd name="connsiteY5" fmla="*/ 1569629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77598 w 1174656"/>
                  <a:gd name="connsiteY4" fmla="*/ 1335784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59176 w 1174656"/>
                  <a:gd name="connsiteY4" fmla="*/ 1315245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656" h="1965560">
                    <a:moveTo>
                      <a:pt x="1174656" y="0"/>
                    </a:moveTo>
                    <a:cubicBezTo>
                      <a:pt x="1050391" y="65649"/>
                      <a:pt x="773633" y="232855"/>
                      <a:pt x="687087" y="368860"/>
                    </a:cubicBezTo>
                    <a:cubicBezTo>
                      <a:pt x="600541" y="504865"/>
                      <a:pt x="706961" y="710958"/>
                      <a:pt x="655379" y="816028"/>
                    </a:cubicBezTo>
                    <a:cubicBezTo>
                      <a:pt x="603798" y="921099"/>
                      <a:pt x="426965" y="916080"/>
                      <a:pt x="377598" y="999283"/>
                    </a:cubicBezTo>
                    <a:cubicBezTo>
                      <a:pt x="328231" y="1082486"/>
                      <a:pt x="410085" y="1217905"/>
                      <a:pt x="359176" y="1315245"/>
                    </a:cubicBezTo>
                    <a:cubicBezTo>
                      <a:pt x="308267" y="1412585"/>
                      <a:pt x="125864" y="1501181"/>
                      <a:pt x="72142" y="1583322"/>
                    </a:cubicBezTo>
                    <a:cubicBezTo>
                      <a:pt x="18420" y="1665463"/>
                      <a:pt x="31767" y="1923472"/>
                      <a:pt x="0" y="1965560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pic>
          <p:nvPicPr>
            <p:cNvPr id="545" name="Picture 4" descr="Certificate Icon Png at GetDrawings | Free download">
              <a:extLst>
                <a:ext uri="{FF2B5EF4-FFF2-40B4-BE49-F238E27FC236}">
                  <a16:creationId xmlns:a16="http://schemas.microsoft.com/office/drawing/2014/main" id="{99958C7B-4146-2B48-8980-194341873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928" y="3754756"/>
              <a:ext cx="786525" cy="78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4" name="Group 623">
            <a:extLst>
              <a:ext uri="{FF2B5EF4-FFF2-40B4-BE49-F238E27FC236}">
                <a16:creationId xmlns:a16="http://schemas.microsoft.com/office/drawing/2014/main" id="{4858838F-18C2-8942-B5FA-BB60E3003FC1}"/>
              </a:ext>
            </a:extLst>
          </p:cNvPr>
          <p:cNvGrpSpPr/>
          <p:nvPr/>
        </p:nvGrpSpPr>
        <p:grpSpPr>
          <a:xfrm>
            <a:off x="6125878" y="4147830"/>
            <a:ext cx="5254186" cy="2076587"/>
            <a:chOff x="5969887" y="3366565"/>
            <a:chExt cx="4946552" cy="2045437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9221FB57-8246-5C4A-BEFA-158753CA201E}"/>
                </a:ext>
              </a:extLst>
            </p:cNvPr>
            <p:cNvSpPr/>
            <p:nvPr/>
          </p:nvSpPr>
          <p:spPr>
            <a:xfrm rot="375008">
              <a:off x="5969887" y="3568515"/>
              <a:ext cx="3179676" cy="18021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ABDFF4BA-5C4D-1443-9799-FB7C7BED4200}"/>
                </a:ext>
              </a:extLst>
            </p:cNvPr>
            <p:cNvSpPr/>
            <p:nvPr/>
          </p:nvSpPr>
          <p:spPr>
            <a:xfrm rot="1184504">
              <a:off x="9345843" y="3617599"/>
              <a:ext cx="1570596" cy="821936"/>
            </a:xfrm>
            <a:prstGeom prst="ellipse">
              <a:avLst/>
            </a:prstGeom>
            <a:solidFill>
              <a:srgbClr val="F6DC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8" name="Flowchart: Connector 52">
              <a:extLst>
                <a:ext uri="{FF2B5EF4-FFF2-40B4-BE49-F238E27FC236}">
                  <a16:creationId xmlns:a16="http://schemas.microsoft.com/office/drawing/2014/main" id="{A54F6597-3E39-5B42-91CE-FF209EFA1176}"/>
                </a:ext>
              </a:extLst>
            </p:cNvPr>
            <p:cNvSpPr/>
            <p:nvPr/>
          </p:nvSpPr>
          <p:spPr>
            <a:xfrm>
              <a:off x="6418720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9" name="Flowchart: Connector 53">
              <a:extLst>
                <a:ext uri="{FF2B5EF4-FFF2-40B4-BE49-F238E27FC236}">
                  <a16:creationId xmlns:a16="http://schemas.microsoft.com/office/drawing/2014/main" id="{3DF43071-CC44-0C4D-AC66-B860AE10C7A2}"/>
                </a:ext>
              </a:extLst>
            </p:cNvPr>
            <p:cNvSpPr/>
            <p:nvPr/>
          </p:nvSpPr>
          <p:spPr>
            <a:xfrm>
              <a:off x="6774054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0" name="Flowchart: Connector 54">
              <a:extLst>
                <a:ext uri="{FF2B5EF4-FFF2-40B4-BE49-F238E27FC236}">
                  <a16:creationId xmlns:a16="http://schemas.microsoft.com/office/drawing/2014/main" id="{03CDDC42-E40E-FC42-9790-F8E2589B46AB}"/>
                </a:ext>
              </a:extLst>
            </p:cNvPr>
            <p:cNvSpPr/>
            <p:nvPr/>
          </p:nvSpPr>
          <p:spPr>
            <a:xfrm>
              <a:off x="7129388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1" name="Flowchart: Connector 55">
              <a:extLst>
                <a:ext uri="{FF2B5EF4-FFF2-40B4-BE49-F238E27FC236}">
                  <a16:creationId xmlns:a16="http://schemas.microsoft.com/office/drawing/2014/main" id="{E5914617-967C-7A44-94DB-1AFE42903584}"/>
                </a:ext>
              </a:extLst>
            </p:cNvPr>
            <p:cNvSpPr/>
            <p:nvPr/>
          </p:nvSpPr>
          <p:spPr>
            <a:xfrm>
              <a:off x="7484722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2" name="Flowchart: Connector 56">
              <a:extLst>
                <a:ext uri="{FF2B5EF4-FFF2-40B4-BE49-F238E27FC236}">
                  <a16:creationId xmlns:a16="http://schemas.microsoft.com/office/drawing/2014/main" id="{A2B0D4E4-DBFC-9E4E-9146-89A20007310F}"/>
                </a:ext>
              </a:extLst>
            </p:cNvPr>
            <p:cNvSpPr/>
            <p:nvPr/>
          </p:nvSpPr>
          <p:spPr>
            <a:xfrm>
              <a:off x="7840055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3" name="Flowchart: Connector 57">
              <a:extLst>
                <a:ext uri="{FF2B5EF4-FFF2-40B4-BE49-F238E27FC236}">
                  <a16:creationId xmlns:a16="http://schemas.microsoft.com/office/drawing/2014/main" id="{03AD0587-74DE-EB45-A139-7BF0A3DEF412}"/>
                </a:ext>
              </a:extLst>
            </p:cNvPr>
            <p:cNvSpPr/>
            <p:nvPr/>
          </p:nvSpPr>
          <p:spPr>
            <a:xfrm>
              <a:off x="8195389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4" name="Flowchart: Connector 58">
              <a:extLst>
                <a:ext uri="{FF2B5EF4-FFF2-40B4-BE49-F238E27FC236}">
                  <a16:creationId xmlns:a16="http://schemas.microsoft.com/office/drawing/2014/main" id="{E42C9CF3-10F3-0D42-A51E-692F6E2071A5}"/>
                </a:ext>
              </a:extLst>
            </p:cNvPr>
            <p:cNvSpPr/>
            <p:nvPr/>
          </p:nvSpPr>
          <p:spPr>
            <a:xfrm>
              <a:off x="8550723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Flowchart: Connector 59">
              <a:extLst>
                <a:ext uri="{FF2B5EF4-FFF2-40B4-BE49-F238E27FC236}">
                  <a16:creationId xmlns:a16="http://schemas.microsoft.com/office/drawing/2014/main" id="{B57B27BF-0CCB-CB4F-A338-A272AF50EC06}"/>
                </a:ext>
              </a:extLst>
            </p:cNvPr>
            <p:cNvSpPr/>
            <p:nvPr/>
          </p:nvSpPr>
          <p:spPr>
            <a:xfrm>
              <a:off x="8906056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6" name="Flowchart: Connector 60">
              <a:extLst>
                <a:ext uri="{FF2B5EF4-FFF2-40B4-BE49-F238E27FC236}">
                  <a16:creationId xmlns:a16="http://schemas.microsoft.com/office/drawing/2014/main" id="{75ED3635-5868-C34B-9B63-7B08F914CDD9}"/>
                </a:ext>
              </a:extLst>
            </p:cNvPr>
            <p:cNvSpPr/>
            <p:nvPr/>
          </p:nvSpPr>
          <p:spPr>
            <a:xfrm>
              <a:off x="9261390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Flowchart: Connector 61">
              <a:extLst>
                <a:ext uri="{FF2B5EF4-FFF2-40B4-BE49-F238E27FC236}">
                  <a16:creationId xmlns:a16="http://schemas.microsoft.com/office/drawing/2014/main" id="{ECBC848D-829E-0647-9E7F-D2C6028CC817}"/>
                </a:ext>
              </a:extLst>
            </p:cNvPr>
            <p:cNvSpPr/>
            <p:nvPr/>
          </p:nvSpPr>
          <p:spPr>
            <a:xfrm>
              <a:off x="9616724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8" name="Flowchart: Connector 62">
              <a:extLst>
                <a:ext uri="{FF2B5EF4-FFF2-40B4-BE49-F238E27FC236}">
                  <a16:creationId xmlns:a16="http://schemas.microsoft.com/office/drawing/2014/main" id="{27E32722-5396-AE4B-8135-F92B12FBA5C2}"/>
                </a:ext>
              </a:extLst>
            </p:cNvPr>
            <p:cNvSpPr/>
            <p:nvPr/>
          </p:nvSpPr>
          <p:spPr>
            <a:xfrm>
              <a:off x="9972057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9" name="Flowchart: Connector 63">
              <a:extLst>
                <a:ext uri="{FF2B5EF4-FFF2-40B4-BE49-F238E27FC236}">
                  <a16:creationId xmlns:a16="http://schemas.microsoft.com/office/drawing/2014/main" id="{50D7F18E-47D8-284E-8E7C-03142073F7CB}"/>
                </a:ext>
              </a:extLst>
            </p:cNvPr>
            <p:cNvSpPr/>
            <p:nvPr/>
          </p:nvSpPr>
          <p:spPr>
            <a:xfrm>
              <a:off x="10327391" y="3739652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Flowchart: Connector 64">
              <a:extLst>
                <a:ext uri="{FF2B5EF4-FFF2-40B4-BE49-F238E27FC236}">
                  <a16:creationId xmlns:a16="http://schemas.microsoft.com/office/drawing/2014/main" id="{86D319DB-9191-794F-967A-9B48116BFC04}"/>
                </a:ext>
              </a:extLst>
            </p:cNvPr>
            <p:cNvSpPr/>
            <p:nvPr/>
          </p:nvSpPr>
          <p:spPr>
            <a:xfrm>
              <a:off x="6596387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Flowchart: Connector 65">
              <a:extLst>
                <a:ext uri="{FF2B5EF4-FFF2-40B4-BE49-F238E27FC236}">
                  <a16:creationId xmlns:a16="http://schemas.microsoft.com/office/drawing/2014/main" id="{8BF76813-DB75-8E47-A738-6B0B8D88C925}"/>
                </a:ext>
              </a:extLst>
            </p:cNvPr>
            <p:cNvSpPr/>
            <p:nvPr/>
          </p:nvSpPr>
          <p:spPr>
            <a:xfrm>
              <a:off x="6951721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Flowchart: Connector 66">
              <a:extLst>
                <a:ext uri="{FF2B5EF4-FFF2-40B4-BE49-F238E27FC236}">
                  <a16:creationId xmlns:a16="http://schemas.microsoft.com/office/drawing/2014/main" id="{BD44FDAD-212B-804D-B574-A06E850EC41F}"/>
                </a:ext>
              </a:extLst>
            </p:cNvPr>
            <p:cNvSpPr/>
            <p:nvPr/>
          </p:nvSpPr>
          <p:spPr>
            <a:xfrm>
              <a:off x="7307055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3" name="Flowchart: Connector 67">
              <a:extLst>
                <a:ext uri="{FF2B5EF4-FFF2-40B4-BE49-F238E27FC236}">
                  <a16:creationId xmlns:a16="http://schemas.microsoft.com/office/drawing/2014/main" id="{683B9595-8873-5047-A13C-42841BD036EA}"/>
                </a:ext>
              </a:extLst>
            </p:cNvPr>
            <p:cNvSpPr/>
            <p:nvPr/>
          </p:nvSpPr>
          <p:spPr>
            <a:xfrm>
              <a:off x="7662388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4" name="Flowchart: Connector 68">
              <a:extLst>
                <a:ext uri="{FF2B5EF4-FFF2-40B4-BE49-F238E27FC236}">
                  <a16:creationId xmlns:a16="http://schemas.microsoft.com/office/drawing/2014/main" id="{1181D8BB-4880-8246-9C7F-20F82FDA75FF}"/>
                </a:ext>
              </a:extLst>
            </p:cNvPr>
            <p:cNvSpPr/>
            <p:nvPr/>
          </p:nvSpPr>
          <p:spPr>
            <a:xfrm>
              <a:off x="8017722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Flowchart: Connector 69">
              <a:extLst>
                <a:ext uri="{FF2B5EF4-FFF2-40B4-BE49-F238E27FC236}">
                  <a16:creationId xmlns:a16="http://schemas.microsoft.com/office/drawing/2014/main" id="{31760CE9-E996-CE46-B716-B37DD01C81AC}"/>
                </a:ext>
              </a:extLst>
            </p:cNvPr>
            <p:cNvSpPr/>
            <p:nvPr/>
          </p:nvSpPr>
          <p:spPr>
            <a:xfrm>
              <a:off x="8373056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6" name="Flowchart: Connector 70">
              <a:extLst>
                <a:ext uri="{FF2B5EF4-FFF2-40B4-BE49-F238E27FC236}">
                  <a16:creationId xmlns:a16="http://schemas.microsoft.com/office/drawing/2014/main" id="{EC6110C9-5E7F-C546-BFE4-EB95E234BEE1}"/>
                </a:ext>
              </a:extLst>
            </p:cNvPr>
            <p:cNvSpPr/>
            <p:nvPr/>
          </p:nvSpPr>
          <p:spPr>
            <a:xfrm>
              <a:off x="8728389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7" name="Flowchart: Connector 71">
              <a:extLst>
                <a:ext uri="{FF2B5EF4-FFF2-40B4-BE49-F238E27FC236}">
                  <a16:creationId xmlns:a16="http://schemas.microsoft.com/office/drawing/2014/main" id="{77720826-3E75-0844-A873-247A01C50A91}"/>
                </a:ext>
              </a:extLst>
            </p:cNvPr>
            <p:cNvSpPr/>
            <p:nvPr/>
          </p:nvSpPr>
          <p:spPr>
            <a:xfrm>
              <a:off x="9083723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8" name="Flowchart: Connector 72">
              <a:extLst>
                <a:ext uri="{FF2B5EF4-FFF2-40B4-BE49-F238E27FC236}">
                  <a16:creationId xmlns:a16="http://schemas.microsoft.com/office/drawing/2014/main" id="{D67630AE-70C3-1042-847B-D1F68FF84AC9}"/>
                </a:ext>
              </a:extLst>
            </p:cNvPr>
            <p:cNvSpPr/>
            <p:nvPr/>
          </p:nvSpPr>
          <p:spPr>
            <a:xfrm>
              <a:off x="9439057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9" name="Flowchart: Connector 73">
              <a:extLst>
                <a:ext uri="{FF2B5EF4-FFF2-40B4-BE49-F238E27FC236}">
                  <a16:creationId xmlns:a16="http://schemas.microsoft.com/office/drawing/2014/main" id="{94998E20-CD4E-474F-B771-9A6EC19E4A13}"/>
                </a:ext>
              </a:extLst>
            </p:cNvPr>
            <p:cNvSpPr/>
            <p:nvPr/>
          </p:nvSpPr>
          <p:spPr>
            <a:xfrm>
              <a:off x="9794391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0" name="Flowchart: Connector 74">
              <a:extLst>
                <a:ext uri="{FF2B5EF4-FFF2-40B4-BE49-F238E27FC236}">
                  <a16:creationId xmlns:a16="http://schemas.microsoft.com/office/drawing/2014/main" id="{F7E27657-8B41-5647-934E-0A6A9EE46323}"/>
                </a:ext>
              </a:extLst>
            </p:cNvPr>
            <p:cNvSpPr/>
            <p:nvPr/>
          </p:nvSpPr>
          <p:spPr>
            <a:xfrm>
              <a:off x="10149724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1" name="Flowchart: Connector 75">
              <a:extLst>
                <a:ext uri="{FF2B5EF4-FFF2-40B4-BE49-F238E27FC236}">
                  <a16:creationId xmlns:a16="http://schemas.microsoft.com/office/drawing/2014/main" id="{BF68C9FB-24D7-B24B-B6BE-DFC1050F5756}"/>
                </a:ext>
              </a:extLst>
            </p:cNvPr>
            <p:cNvSpPr/>
            <p:nvPr/>
          </p:nvSpPr>
          <p:spPr>
            <a:xfrm>
              <a:off x="10505058" y="4157993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2" name="Flowchart: Connector 76">
              <a:extLst>
                <a:ext uri="{FF2B5EF4-FFF2-40B4-BE49-F238E27FC236}">
                  <a16:creationId xmlns:a16="http://schemas.microsoft.com/office/drawing/2014/main" id="{BD3B9CF4-B797-B744-AB87-5F5C1EE934D4}"/>
                </a:ext>
              </a:extLst>
            </p:cNvPr>
            <p:cNvSpPr/>
            <p:nvPr/>
          </p:nvSpPr>
          <p:spPr>
            <a:xfrm>
              <a:off x="6507554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3" name="Flowchart: Connector 77">
              <a:extLst>
                <a:ext uri="{FF2B5EF4-FFF2-40B4-BE49-F238E27FC236}">
                  <a16:creationId xmlns:a16="http://schemas.microsoft.com/office/drawing/2014/main" id="{5096DEBE-5DDD-9142-B011-17CEFEB4D8D6}"/>
                </a:ext>
              </a:extLst>
            </p:cNvPr>
            <p:cNvSpPr/>
            <p:nvPr/>
          </p:nvSpPr>
          <p:spPr>
            <a:xfrm>
              <a:off x="6862888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4" name="Flowchart: Connector 78">
              <a:extLst>
                <a:ext uri="{FF2B5EF4-FFF2-40B4-BE49-F238E27FC236}">
                  <a16:creationId xmlns:a16="http://schemas.microsoft.com/office/drawing/2014/main" id="{6A93269D-9662-D047-B07E-F205584A3340}"/>
                </a:ext>
              </a:extLst>
            </p:cNvPr>
            <p:cNvSpPr/>
            <p:nvPr/>
          </p:nvSpPr>
          <p:spPr>
            <a:xfrm>
              <a:off x="7218221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5" name="Flowchart: Connector 79">
              <a:extLst>
                <a:ext uri="{FF2B5EF4-FFF2-40B4-BE49-F238E27FC236}">
                  <a16:creationId xmlns:a16="http://schemas.microsoft.com/office/drawing/2014/main" id="{0D866D86-44F3-D248-A1C6-DCA185E9B9E2}"/>
                </a:ext>
              </a:extLst>
            </p:cNvPr>
            <p:cNvSpPr/>
            <p:nvPr/>
          </p:nvSpPr>
          <p:spPr>
            <a:xfrm>
              <a:off x="7573555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6" name="Flowchart: Connector 80">
              <a:extLst>
                <a:ext uri="{FF2B5EF4-FFF2-40B4-BE49-F238E27FC236}">
                  <a16:creationId xmlns:a16="http://schemas.microsoft.com/office/drawing/2014/main" id="{E355BBEA-7AD1-3945-9772-A5EBBBF4AD24}"/>
                </a:ext>
              </a:extLst>
            </p:cNvPr>
            <p:cNvSpPr/>
            <p:nvPr/>
          </p:nvSpPr>
          <p:spPr>
            <a:xfrm>
              <a:off x="7928889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7" name="Flowchart: Connector 81">
              <a:extLst>
                <a:ext uri="{FF2B5EF4-FFF2-40B4-BE49-F238E27FC236}">
                  <a16:creationId xmlns:a16="http://schemas.microsoft.com/office/drawing/2014/main" id="{D2D32DE3-E190-7141-B7BF-A04FEF6C0C41}"/>
                </a:ext>
              </a:extLst>
            </p:cNvPr>
            <p:cNvSpPr/>
            <p:nvPr/>
          </p:nvSpPr>
          <p:spPr>
            <a:xfrm>
              <a:off x="8284222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8" name="Flowchart: Connector 82">
              <a:extLst>
                <a:ext uri="{FF2B5EF4-FFF2-40B4-BE49-F238E27FC236}">
                  <a16:creationId xmlns:a16="http://schemas.microsoft.com/office/drawing/2014/main" id="{35293D8E-C0BF-0D47-82B3-D56FB9EBA026}"/>
                </a:ext>
              </a:extLst>
            </p:cNvPr>
            <p:cNvSpPr/>
            <p:nvPr/>
          </p:nvSpPr>
          <p:spPr>
            <a:xfrm>
              <a:off x="8639556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9" name="Flowchart: Connector 83">
              <a:extLst>
                <a:ext uri="{FF2B5EF4-FFF2-40B4-BE49-F238E27FC236}">
                  <a16:creationId xmlns:a16="http://schemas.microsoft.com/office/drawing/2014/main" id="{EF13ECA4-E2AA-2748-B249-37C30BB2F811}"/>
                </a:ext>
              </a:extLst>
            </p:cNvPr>
            <p:cNvSpPr/>
            <p:nvPr/>
          </p:nvSpPr>
          <p:spPr>
            <a:xfrm>
              <a:off x="8994890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0" name="Flowchart: Connector 84">
              <a:extLst>
                <a:ext uri="{FF2B5EF4-FFF2-40B4-BE49-F238E27FC236}">
                  <a16:creationId xmlns:a16="http://schemas.microsoft.com/office/drawing/2014/main" id="{ECE66304-2E25-5540-B659-0C99DC658073}"/>
                </a:ext>
              </a:extLst>
            </p:cNvPr>
            <p:cNvSpPr/>
            <p:nvPr/>
          </p:nvSpPr>
          <p:spPr>
            <a:xfrm>
              <a:off x="9350223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1" name="Flowchart: Connector 85">
              <a:extLst>
                <a:ext uri="{FF2B5EF4-FFF2-40B4-BE49-F238E27FC236}">
                  <a16:creationId xmlns:a16="http://schemas.microsoft.com/office/drawing/2014/main" id="{A6050ACC-E2D4-F449-A923-111148296867}"/>
                </a:ext>
              </a:extLst>
            </p:cNvPr>
            <p:cNvSpPr/>
            <p:nvPr/>
          </p:nvSpPr>
          <p:spPr>
            <a:xfrm>
              <a:off x="9705557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2" name="Flowchart: Connector 86">
              <a:extLst>
                <a:ext uri="{FF2B5EF4-FFF2-40B4-BE49-F238E27FC236}">
                  <a16:creationId xmlns:a16="http://schemas.microsoft.com/office/drawing/2014/main" id="{C7EB7E46-A9E3-954B-B7D7-99E210B5920B}"/>
                </a:ext>
              </a:extLst>
            </p:cNvPr>
            <p:cNvSpPr/>
            <p:nvPr/>
          </p:nvSpPr>
          <p:spPr>
            <a:xfrm>
              <a:off x="10060891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3" name="Flowchart: Connector 87">
              <a:extLst>
                <a:ext uri="{FF2B5EF4-FFF2-40B4-BE49-F238E27FC236}">
                  <a16:creationId xmlns:a16="http://schemas.microsoft.com/office/drawing/2014/main" id="{265D6314-5AEC-734E-90C6-6A1E67C7FCF2}"/>
                </a:ext>
              </a:extLst>
            </p:cNvPr>
            <p:cNvSpPr/>
            <p:nvPr/>
          </p:nvSpPr>
          <p:spPr>
            <a:xfrm>
              <a:off x="10416224" y="457633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4" name="Flowchart: Connector 88">
              <a:extLst>
                <a:ext uri="{FF2B5EF4-FFF2-40B4-BE49-F238E27FC236}">
                  <a16:creationId xmlns:a16="http://schemas.microsoft.com/office/drawing/2014/main" id="{9D5D0EC7-CADA-224A-9279-95CA2A7033E2}"/>
                </a:ext>
              </a:extLst>
            </p:cNvPr>
            <p:cNvSpPr/>
            <p:nvPr/>
          </p:nvSpPr>
          <p:spPr>
            <a:xfrm>
              <a:off x="6685221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5" name="Flowchart: Connector 89">
              <a:extLst>
                <a:ext uri="{FF2B5EF4-FFF2-40B4-BE49-F238E27FC236}">
                  <a16:creationId xmlns:a16="http://schemas.microsoft.com/office/drawing/2014/main" id="{C4F06D9F-9FC4-4C43-8DA8-227F515EE1AB}"/>
                </a:ext>
              </a:extLst>
            </p:cNvPr>
            <p:cNvSpPr/>
            <p:nvPr/>
          </p:nvSpPr>
          <p:spPr>
            <a:xfrm>
              <a:off x="7040554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6" name="Flowchart: Connector 90">
              <a:extLst>
                <a:ext uri="{FF2B5EF4-FFF2-40B4-BE49-F238E27FC236}">
                  <a16:creationId xmlns:a16="http://schemas.microsoft.com/office/drawing/2014/main" id="{3ECAAC63-CF3D-0842-BF3E-42FEDACE6F03}"/>
                </a:ext>
              </a:extLst>
            </p:cNvPr>
            <p:cNvSpPr/>
            <p:nvPr/>
          </p:nvSpPr>
          <p:spPr>
            <a:xfrm>
              <a:off x="7395888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7" name="Flowchart: Connector 91">
              <a:extLst>
                <a:ext uri="{FF2B5EF4-FFF2-40B4-BE49-F238E27FC236}">
                  <a16:creationId xmlns:a16="http://schemas.microsoft.com/office/drawing/2014/main" id="{EB58E214-67B0-434A-93B0-DA9A555AB217}"/>
                </a:ext>
              </a:extLst>
            </p:cNvPr>
            <p:cNvSpPr/>
            <p:nvPr/>
          </p:nvSpPr>
          <p:spPr>
            <a:xfrm>
              <a:off x="7751222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8" name="Flowchart: Connector 92">
              <a:extLst>
                <a:ext uri="{FF2B5EF4-FFF2-40B4-BE49-F238E27FC236}">
                  <a16:creationId xmlns:a16="http://schemas.microsoft.com/office/drawing/2014/main" id="{74C41437-E127-164C-B2C4-D13686D4394E}"/>
                </a:ext>
              </a:extLst>
            </p:cNvPr>
            <p:cNvSpPr/>
            <p:nvPr/>
          </p:nvSpPr>
          <p:spPr>
            <a:xfrm>
              <a:off x="8106556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9" name="Flowchart: Connector 93">
              <a:extLst>
                <a:ext uri="{FF2B5EF4-FFF2-40B4-BE49-F238E27FC236}">
                  <a16:creationId xmlns:a16="http://schemas.microsoft.com/office/drawing/2014/main" id="{CF0FF729-C4DA-2A44-8186-E82F3566877D}"/>
                </a:ext>
              </a:extLst>
            </p:cNvPr>
            <p:cNvSpPr/>
            <p:nvPr/>
          </p:nvSpPr>
          <p:spPr>
            <a:xfrm>
              <a:off x="8461889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0" name="Flowchart: Connector 94">
              <a:extLst>
                <a:ext uri="{FF2B5EF4-FFF2-40B4-BE49-F238E27FC236}">
                  <a16:creationId xmlns:a16="http://schemas.microsoft.com/office/drawing/2014/main" id="{A563A580-0117-B54A-A8E9-584E904E0C22}"/>
                </a:ext>
              </a:extLst>
            </p:cNvPr>
            <p:cNvSpPr/>
            <p:nvPr/>
          </p:nvSpPr>
          <p:spPr>
            <a:xfrm>
              <a:off x="8817223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1" name="Flowchart: Connector 95">
              <a:extLst>
                <a:ext uri="{FF2B5EF4-FFF2-40B4-BE49-F238E27FC236}">
                  <a16:creationId xmlns:a16="http://schemas.microsoft.com/office/drawing/2014/main" id="{0DC3038D-0564-7748-AE9C-95DA7FB84F8C}"/>
                </a:ext>
              </a:extLst>
            </p:cNvPr>
            <p:cNvSpPr/>
            <p:nvPr/>
          </p:nvSpPr>
          <p:spPr>
            <a:xfrm>
              <a:off x="9172557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2" name="Flowchart: Connector 96">
              <a:extLst>
                <a:ext uri="{FF2B5EF4-FFF2-40B4-BE49-F238E27FC236}">
                  <a16:creationId xmlns:a16="http://schemas.microsoft.com/office/drawing/2014/main" id="{B4D306B9-6F82-2448-8879-82B41537FCE0}"/>
                </a:ext>
              </a:extLst>
            </p:cNvPr>
            <p:cNvSpPr/>
            <p:nvPr/>
          </p:nvSpPr>
          <p:spPr>
            <a:xfrm>
              <a:off x="9527890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3" name="Flowchart: Connector 97">
              <a:extLst>
                <a:ext uri="{FF2B5EF4-FFF2-40B4-BE49-F238E27FC236}">
                  <a16:creationId xmlns:a16="http://schemas.microsoft.com/office/drawing/2014/main" id="{0DFC25A2-50A0-B946-B389-E49EC7E54BE1}"/>
                </a:ext>
              </a:extLst>
            </p:cNvPr>
            <p:cNvSpPr/>
            <p:nvPr/>
          </p:nvSpPr>
          <p:spPr>
            <a:xfrm>
              <a:off x="9883224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4" name="Flowchart: Connector 98">
              <a:extLst>
                <a:ext uri="{FF2B5EF4-FFF2-40B4-BE49-F238E27FC236}">
                  <a16:creationId xmlns:a16="http://schemas.microsoft.com/office/drawing/2014/main" id="{BD98C822-F92F-1640-A782-D4B61BA48917}"/>
                </a:ext>
              </a:extLst>
            </p:cNvPr>
            <p:cNvSpPr/>
            <p:nvPr/>
          </p:nvSpPr>
          <p:spPr>
            <a:xfrm>
              <a:off x="10238558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5" name="Flowchart: Connector 99">
              <a:extLst>
                <a:ext uri="{FF2B5EF4-FFF2-40B4-BE49-F238E27FC236}">
                  <a16:creationId xmlns:a16="http://schemas.microsoft.com/office/drawing/2014/main" id="{4F9FE83F-F295-C84C-8A6D-C982F42EF85E}"/>
                </a:ext>
              </a:extLst>
            </p:cNvPr>
            <p:cNvSpPr/>
            <p:nvPr/>
          </p:nvSpPr>
          <p:spPr>
            <a:xfrm>
              <a:off x="10593880" y="4994674"/>
              <a:ext cx="124015" cy="13129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227C8935-C8C7-6548-912A-4F56907F947C}"/>
                </a:ext>
              </a:extLst>
            </p:cNvPr>
            <p:cNvGrpSpPr/>
            <p:nvPr/>
          </p:nvGrpSpPr>
          <p:grpSpPr>
            <a:xfrm>
              <a:off x="8519162" y="3682205"/>
              <a:ext cx="2236084" cy="1504398"/>
              <a:chOff x="6089346" y="4243731"/>
              <a:chExt cx="3895086" cy="2379241"/>
            </a:xfrm>
          </p:grpSpPr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89910129-9077-A94E-A476-4044631B8476}"/>
                  </a:ext>
                </a:extLst>
              </p:cNvPr>
              <p:cNvGrpSpPr/>
              <p:nvPr/>
            </p:nvGrpSpPr>
            <p:grpSpPr>
              <a:xfrm>
                <a:off x="6662882" y="4271800"/>
                <a:ext cx="3321550" cy="2326937"/>
                <a:chOff x="6662882" y="4271800"/>
                <a:chExt cx="3321550" cy="2326937"/>
              </a:xfrm>
            </p:grpSpPr>
            <p:pic>
              <p:nvPicPr>
                <p:cNvPr id="601" name="Picture 600">
                  <a:extLst>
                    <a:ext uri="{FF2B5EF4-FFF2-40B4-BE49-F238E27FC236}">
                      <a16:creationId xmlns:a16="http://schemas.microsoft.com/office/drawing/2014/main" id="{17ABCAAC-5AD3-2B46-AE4C-5AFCE99EEF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40208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2" name="Picture 601">
                  <a:extLst>
                    <a:ext uri="{FF2B5EF4-FFF2-40B4-BE49-F238E27FC236}">
                      <a16:creationId xmlns:a16="http://schemas.microsoft.com/office/drawing/2014/main" id="{38CDE99C-4A47-3B40-BE60-53538850E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21244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3" name="Picture 602">
                  <a:extLst>
                    <a:ext uri="{FF2B5EF4-FFF2-40B4-BE49-F238E27FC236}">
                      <a16:creationId xmlns:a16="http://schemas.microsoft.com/office/drawing/2014/main" id="{9285AEC2-CA0A-D640-81BA-FF921869B8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0193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4" name="Picture 603">
                  <a:extLst>
                    <a:ext uri="{FF2B5EF4-FFF2-40B4-BE49-F238E27FC236}">
                      <a16:creationId xmlns:a16="http://schemas.microsoft.com/office/drawing/2014/main" id="{306A6913-102D-6443-8EB0-DC6F2320D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5426" y="5570909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5" name="Picture 604">
                  <a:extLst>
                    <a:ext uri="{FF2B5EF4-FFF2-40B4-BE49-F238E27FC236}">
                      <a16:creationId xmlns:a16="http://schemas.microsoft.com/office/drawing/2014/main" id="{54CD6FE8-A095-EC43-B080-FC7F5A8100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2744" y="4896846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6" name="Picture 605">
                  <a:extLst>
                    <a:ext uri="{FF2B5EF4-FFF2-40B4-BE49-F238E27FC236}">
                      <a16:creationId xmlns:a16="http://schemas.microsoft.com/office/drawing/2014/main" id="{5B3E18FE-0593-664E-8659-0DD6810ACB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3780" y="4896846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7" name="Picture 606">
                  <a:extLst>
                    <a:ext uri="{FF2B5EF4-FFF2-40B4-BE49-F238E27FC236}">
                      <a16:creationId xmlns:a16="http://schemas.microsoft.com/office/drawing/2014/main" id="{3DCC4838-7294-F944-86FD-AB74A75058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1846" y="427180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8" name="Picture 607">
                  <a:extLst>
                    <a:ext uri="{FF2B5EF4-FFF2-40B4-BE49-F238E27FC236}">
                      <a16:creationId xmlns:a16="http://schemas.microsoft.com/office/drawing/2014/main" id="{B7112509-755B-954D-89DA-45E68C2DED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2882" y="427180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09" name="Picture 608">
                  <a:extLst>
                    <a:ext uri="{FF2B5EF4-FFF2-40B4-BE49-F238E27FC236}">
                      <a16:creationId xmlns:a16="http://schemas.microsoft.com/office/drawing/2014/main" id="{C79CAB12-5752-794F-A06E-753344DEE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2908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10" name="Picture 609">
                  <a:extLst>
                    <a:ext uri="{FF2B5EF4-FFF2-40B4-BE49-F238E27FC236}">
                      <a16:creationId xmlns:a16="http://schemas.microsoft.com/office/drawing/2014/main" id="{20458C8E-5D56-DF40-86BD-2CB66DF7C4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944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11" name="Picture 610">
                  <a:extLst>
                    <a:ext uri="{FF2B5EF4-FFF2-40B4-BE49-F238E27FC236}">
                      <a16:creationId xmlns:a16="http://schemas.microsoft.com/office/drawing/2014/main" id="{261E82BF-250C-DE42-9847-ABE5282CA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62893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612" name="Picture 611">
                  <a:extLst>
                    <a:ext uri="{FF2B5EF4-FFF2-40B4-BE49-F238E27FC236}">
                      <a16:creationId xmlns:a16="http://schemas.microsoft.com/office/drawing/2014/main" id="{D26878CA-ADE2-ED4B-92D8-98A84B4D7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1359" y="6212845"/>
                  <a:ext cx="351524" cy="385892"/>
                </a:xfrm>
                <a:prstGeom prst="rect">
                  <a:avLst/>
                </a:prstGeom>
              </p:spPr>
            </p:pic>
          </p:grpSp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3966A730-9837-244D-B92F-C92A4FB44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395" y="6220781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CFAC88AF-A97F-AE48-920E-6CBE418BA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9346" y="4243731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600" name="Picture 599">
                <a:extLst>
                  <a:ext uri="{FF2B5EF4-FFF2-40B4-BE49-F238E27FC236}">
                    <a16:creationId xmlns:a16="http://schemas.microsoft.com/office/drawing/2014/main" id="{88CBFC3D-7DE4-CC44-9715-6F7793F8D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413" y="6237080"/>
                <a:ext cx="351524" cy="385892"/>
              </a:xfrm>
              <a:prstGeom prst="rect">
                <a:avLst/>
              </a:prstGeom>
            </p:spPr>
          </p:pic>
        </p:grpSp>
        <p:pic>
          <p:nvPicPr>
            <p:cNvPr id="615" name="Picture 4" descr="Certificate Icon Png at GetDrawings | Free download">
              <a:extLst>
                <a:ext uri="{FF2B5EF4-FFF2-40B4-BE49-F238E27FC236}">
                  <a16:creationId xmlns:a16="http://schemas.microsoft.com/office/drawing/2014/main" id="{2AB4B2BA-BBF0-4A47-A193-13A0FC705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705" y="4016228"/>
              <a:ext cx="589240" cy="649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" name="Freeform: Shape 8">
              <a:extLst>
                <a:ext uri="{FF2B5EF4-FFF2-40B4-BE49-F238E27FC236}">
                  <a16:creationId xmlns:a16="http://schemas.microsoft.com/office/drawing/2014/main" id="{4D8E2103-64B7-7443-B809-B99426AF6E08}"/>
                </a:ext>
              </a:extLst>
            </p:cNvPr>
            <p:cNvSpPr/>
            <p:nvPr/>
          </p:nvSpPr>
          <p:spPr>
            <a:xfrm>
              <a:off x="6889143" y="4505867"/>
              <a:ext cx="3552724" cy="906135"/>
            </a:xfrm>
            <a:custGeom>
              <a:avLst/>
              <a:gdLst>
                <a:gd name="connsiteX0" fmla="*/ 0 w 5151120"/>
                <a:gd name="connsiteY0" fmla="*/ 1158240 h 1433073"/>
                <a:gd name="connsiteX1" fmla="*/ 1981200 w 5151120"/>
                <a:gd name="connsiteY1" fmla="*/ 1432560 h 1433073"/>
                <a:gd name="connsiteX2" fmla="*/ 4328160 w 5151120"/>
                <a:gd name="connsiteY2" fmla="*/ 1097280 h 1433073"/>
                <a:gd name="connsiteX3" fmla="*/ 5151120 w 5151120"/>
                <a:gd name="connsiteY3" fmla="*/ 0 h 143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1120" h="1433073">
                  <a:moveTo>
                    <a:pt x="0" y="1158240"/>
                  </a:moveTo>
                  <a:cubicBezTo>
                    <a:pt x="629920" y="1300480"/>
                    <a:pt x="1259840" y="1442720"/>
                    <a:pt x="1981200" y="1432560"/>
                  </a:cubicBezTo>
                  <a:cubicBezTo>
                    <a:pt x="2702560" y="1422400"/>
                    <a:pt x="3799840" y="1336040"/>
                    <a:pt x="4328160" y="1097280"/>
                  </a:cubicBezTo>
                  <a:cubicBezTo>
                    <a:pt x="4856480" y="858520"/>
                    <a:pt x="5003800" y="429260"/>
                    <a:pt x="515112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</a:t>
              </a:r>
            </a:p>
          </p:txBody>
        </p:sp>
        <p:sp>
          <p:nvSpPr>
            <p:cNvPr id="617" name="Freeform: Shape 6">
              <a:extLst>
                <a:ext uri="{FF2B5EF4-FFF2-40B4-BE49-F238E27FC236}">
                  <a16:creationId xmlns:a16="http://schemas.microsoft.com/office/drawing/2014/main" id="{62FA29ED-B884-EA42-9D38-D11A67FB484A}"/>
                </a:ext>
              </a:extLst>
            </p:cNvPr>
            <p:cNvSpPr/>
            <p:nvPr/>
          </p:nvSpPr>
          <p:spPr>
            <a:xfrm>
              <a:off x="7473443" y="3366565"/>
              <a:ext cx="2047254" cy="238073"/>
            </a:xfrm>
            <a:custGeom>
              <a:avLst/>
              <a:gdLst>
                <a:gd name="connsiteX0" fmla="*/ 0 w 3566160"/>
                <a:gd name="connsiteY0" fmla="*/ 300318 h 376518"/>
                <a:gd name="connsiteX1" fmla="*/ 1234440 w 3566160"/>
                <a:gd name="connsiteY1" fmla="*/ 56478 h 376518"/>
                <a:gd name="connsiteX2" fmla="*/ 2453640 w 3566160"/>
                <a:gd name="connsiteY2" fmla="*/ 25998 h 376518"/>
                <a:gd name="connsiteX3" fmla="*/ 3566160 w 3566160"/>
                <a:gd name="connsiteY3" fmla="*/ 376518 h 3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160" h="376518">
                  <a:moveTo>
                    <a:pt x="0" y="300318"/>
                  </a:moveTo>
                  <a:cubicBezTo>
                    <a:pt x="412750" y="201258"/>
                    <a:pt x="825500" y="102198"/>
                    <a:pt x="1234440" y="56478"/>
                  </a:cubicBezTo>
                  <a:cubicBezTo>
                    <a:pt x="1643380" y="10758"/>
                    <a:pt x="2065020" y="-27342"/>
                    <a:pt x="2453640" y="25998"/>
                  </a:cubicBezTo>
                  <a:cubicBezTo>
                    <a:pt x="2842260" y="79338"/>
                    <a:pt x="3204210" y="227928"/>
                    <a:pt x="3566160" y="376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618" name="Picture 4" descr="Certificate Icon Png at GetDrawings | Free download">
              <a:extLst>
                <a:ext uri="{FF2B5EF4-FFF2-40B4-BE49-F238E27FC236}">
                  <a16:creationId xmlns:a16="http://schemas.microsoft.com/office/drawing/2014/main" id="{EC759CF8-1B5D-7240-83C6-19F6253FB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8526" y="3789691"/>
              <a:ext cx="583941" cy="643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3" name="Picture 252">
            <a:extLst>
              <a:ext uri="{FF2B5EF4-FFF2-40B4-BE49-F238E27FC236}">
                <a16:creationId xmlns:a16="http://schemas.microsoft.com/office/drawing/2014/main" id="{75251A7B-126E-AE49-B6FB-F58006608B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18" b="92308" l="9690" r="89535">
                        <a14:foregroundMark x1="82558" y1="8718" x2="82558" y2="8718"/>
                        <a14:foregroundMark x1="36822" y1="92308" x2="36822" y2="923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127" t="4049" r="13123" b="4784"/>
          <a:stretch/>
        </p:blipFill>
        <p:spPr>
          <a:xfrm>
            <a:off x="4590776" y="3801852"/>
            <a:ext cx="938127" cy="864768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834B7C1F-0155-144D-B79E-D8AB7DF768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18" b="92308" l="9690" r="89535">
                        <a14:foregroundMark x1="82558" y1="8718" x2="82558" y2="8718"/>
                        <a14:foregroundMark x1="36822" y1="92308" x2="36822" y2="923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127" t="4049" r="13123" b="4784"/>
          <a:stretch/>
        </p:blipFill>
        <p:spPr>
          <a:xfrm>
            <a:off x="9157047" y="3156721"/>
            <a:ext cx="938127" cy="864768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311B565E-7FBA-AB43-87C7-2678C7051B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1" b="92135" l="9894" r="89753">
                        <a14:foregroundMark x1="32862" y1="10674" x2="32862" y2="10674"/>
                        <a14:foregroundMark x1="70318" y1="10112" x2="70318" y2="10112"/>
                        <a14:backgroundMark x1="65724" y1="95506" x2="65724" y2="95506"/>
                        <a14:backgroundMark x1="65018" y1="94382" x2="65018" y2="94382"/>
                        <a14:backgroundMark x1="65371" y1="93258" x2="65371" y2="93258"/>
                        <a14:backgroundMark x1="65371" y1="93258" x2="65371" y2="93258"/>
                        <a14:backgroundMark x1="65371" y1="93258" x2="65371" y2="93258"/>
                        <a14:backgroundMark x1="65371" y1="93258" x2="65371" y2="93258"/>
                        <a14:backgroundMark x1="65371" y1="93258" x2="65371" y2="93258"/>
                        <a14:backgroundMark x1="65371" y1="93258" x2="66078" y2="93820"/>
                      </a14:backgroundRemoval>
                    </a14:imgEffect>
                  </a14:imgLayer>
                </a14:imgProps>
              </a:ext>
            </a:extLst>
          </a:blip>
          <a:srcRect l="23966" t="5002" r="22709" b="6740"/>
          <a:stretch/>
        </p:blipFill>
        <p:spPr>
          <a:xfrm>
            <a:off x="8780473" y="3297364"/>
            <a:ext cx="823378" cy="857144"/>
          </a:xfrm>
          <a:prstGeom prst="rect">
            <a:avLst/>
          </a:prstGeom>
        </p:spPr>
      </p:pic>
      <p:sp>
        <p:nvSpPr>
          <p:cNvPr id="256" name="Scroll: Vertical 5">
            <a:extLst>
              <a:ext uri="{FF2B5EF4-FFF2-40B4-BE49-F238E27FC236}">
                <a16:creationId xmlns:a16="http://schemas.microsoft.com/office/drawing/2014/main" id="{98CECCD9-8FB3-AC40-8786-580CC5A889B0}"/>
              </a:ext>
            </a:extLst>
          </p:cNvPr>
          <p:cNvSpPr/>
          <p:nvPr/>
        </p:nvSpPr>
        <p:spPr>
          <a:xfrm>
            <a:off x="6621742" y="3156721"/>
            <a:ext cx="1135041" cy="1146224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List of signers</a:t>
            </a:r>
          </a:p>
        </p:txBody>
      </p:sp>
      <p:sp>
        <p:nvSpPr>
          <p:cNvPr id="257" name="Thought Bubble: Cloud 7">
            <a:extLst>
              <a:ext uri="{FF2B5EF4-FFF2-40B4-BE49-F238E27FC236}">
                <a16:creationId xmlns:a16="http://schemas.microsoft.com/office/drawing/2014/main" id="{6375AA35-868E-3449-A51E-D62EAA077F16}"/>
              </a:ext>
            </a:extLst>
          </p:cNvPr>
          <p:cNvSpPr/>
          <p:nvPr/>
        </p:nvSpPr>
        <p:spPr>
          <a:xfrm>
            <a:off x="876962" y="2964750"/>
            <a:ext cx="2915455" cy="779994"/>
          </a:xfrm>
          <a:prstGeom prst="cloudCallout">
            <a:avLst>
              <a:gd name="adj1" fmla="val 79296"/>
              <a:gd name="adj2" fmla="val 4529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Are we done??</a:t>
            </a:r>
          </a:p>
        </p:txBody>
      </p:sp>
    </p:spTree>
    <p:extLst>
      <p:ext uri="{BB962C8B-B14F-4D97-AF65-F5344CB8AC3E}">
        <p14:creationId xmlns:p14="http://schemas.microsoft.com/office/powerpoint/2010/main" val="35783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9623 -0.021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6" grpId="1" animBg="1"/>
      <p:bldP spid="2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5AFB5E-CD37-44AA-BCC6-6DEA549FC336}"/>
              </a:ext>
            </a:extLst>
          </p:cNvPr>
          <p:cNvSpPr/>
          <p:nvPr/>
        </p:nvSpPr>
        <p:spPr>
          <a:xfrm>
            <a:off x="1770348" y="2338524"/>
            <a:ext cx="8651304" cy="2180952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5000" dirty="0">
                <a:solidFill>
                  <a:schemeClr val="tx1"/>
                </a:solidFill>
              </a:rPr>
              <a:t>A new notion </a:t>
            </a:r>
            <a:br>
              <a:rPr lang="en-US" sz="5000" dirty="0">
                <a:solidFill>
                  <a:schemeClr val="tx1"/>
                </a:solidFill>
              </a:rPr>
            </a:br>
            <a:r>
              <a:rPr lang="en-US" sz="5000" dirty="0">
                <a:solidFill>
                  <a:schemeClr val="tx1"/>
                </a:solidFill>
              </a:rPr>
              <a:t>of distributed signatures</a:t>
            </a:r>
          </a:p>
        </p:txBody>
      </p:sp>
    </p:spTree>
    <p:extLst>
      <p:ext uri="{BB962C8B-B14F-4D97-AF65-F5344CB8AC3E}">
        <p14:creationId xmlns:p14="http://schemas.microsoft.com/office/powerpoint/2010/main" val="423490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D1C-B868-754C-9F3A-C7A5848B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Main 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07EBE6-29D6-4949-89DF-E2402F2BEBB4}"/>
                  </a:ext>
                </a:extLst>
              </p:cNvPr>
              <p:cNvSpPr txBox="1"/>
              <p:nvPr/>
            </p:nvSpPr>
            <p:spPr>
              <a:xfrm>
                <a:off x="838201" y="2705725"/>
                <a:ext cx="10515599" cy="14465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What is the per-party communication complexity as a function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4400" dirty="0"/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07EBE6-29D6-4949-89DF-E2402F2BE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705725"/>
                <a:ext cx="10515599" cy="1446550"/>
              </a:xfrm>
              <a:prstGeom prst="rect">
                <a:avLst/>
              </a:prstGeom>
              <a:blipFill>
                <a:blip r:embed="rId3"/>
                <a:stretch>
                  <a:fillRect t="-8772" b="-2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BE938773-5B0B-B344-AF67-B485EF0E5325}"/>
                  </a:ext>
                </a:extLst>
              </p:cNvPr>
              <p:cNvSpPr/>
              <p:nvPr/>
            </p:nvSpPr>
            <p:spPr>
              <a:xfrm>
                <a:off x="5721248" y="4567093"/>
                <a:ext cx="4664766" cy="1612421"/>
              </a:xfrm>
              <a:prstGeom prst="wedgeRoundRectCallout">
                <a:avLst>
                  <a:gd name="adj1" fmla="val 20185"/>
                  <a:gd name="adj2" fmla="val -82151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u="sng" dirty="0">
                    <a:solidFill>
                      <a:schemeClr val="tx1"/>
                    </a:solidFill>
                  </a:rPr>
                  <a:t>Notation: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hides polynomial factors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and security parameter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BE938773-5B0B-B344-AF67-B485EF0E5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248" y="4567093"/>
                <a:ext cx="4664766" cy="1612421"/>
              </a:xfrm>
              <a:prstGeom prst="wedgeRoundRectCallout">
                <a:avLst>
                  <a:gd name="adj1" fmla="val 20185"/>
                  <a:gd name="adj2" fmla="val -82151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89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tangle: Rounded Corners 392">
            <a:extLst>
              <a:ext uri="{FF2B5EF4-FFF2-40B4-BE49-F238E27FC236}">
                <a16:creationId xmlns:a16="http://schemas.microsoft.com/office/drawing/2014/main" id="{001C6FA9-780C-4B5D-B02E-2B01053BE0CC}"/>
              </a:ext>
            </a:extLst>
          </p:cNvPr>
          <p:cNvSpPr/>
          <p:nvPr/>
        </p:nvSpPr>
        <p:spPr>
          <a:xfrm>
            <a:off x="263353" y="4358845"/>
            <a:ext cx="7318608" cy="1459356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92" name="Rectangle: Rounded Corners 391">
            <a:extLst>
              <a:ext uri="{FF2B5EF4-FFF2-40B4-BE49-F238E27FC236}">
                <a16:creationId xmlns:a16="http://schemas.microsoft.com/office/drawing/2014/main" id="{788278B0-7F40-4865-A2CD-2AD72C56BE3D}"/>
              </a:ext>
            </a:extLst>
          </p:cNvPr>
          <p:cNvSpPr/>
          <p:nvPr/>
        </p:nvSpPr>
        <p:spPr>
          <a:xfrm>
            <a:off x="263353" y="1415960"/>
            <a:ext cx="11441955" cy="238402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692" y="1570771"/>
                <a:ext cx="11665296" cy="4561617"/>
              </a:xfrm>
            </p:spPr>
            <p:txBody>
              <a:bodyPr>
                <a:normAutofit/>
              </a:bodyPr>
              <a:lstStyle/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b="1" dirty="0"/>
                  <a:t>PKI: </a:t>
                </a:r>
                <a:r>
                  <a:rPr lang="en-US" sz="2400" dirty="0"/>
                  <a:t>each party has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/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b="1" dirty="0"/>
                  <a:t>Sign:</a:t>
                </a:r>
                <a:r>
                  <a:rPr lang="en-US" sz="2400" dirty="0"/>
                  <a:t> using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241AE4"/>
                    </a:solidFill>
                  </a:rPr>
                  <a:t> </a:t>
                </a:r>
                <a:r>
                  <a:rPr lang="en-US" sz="2400" dirty="0"/>
                  <a:t>can sign a message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b="1" dirty="0"/>
                  <a:t>Recursive aggregation: </a:t>
                </a:r>
                <a:r>
                  <a:rPr lang="en-US" sz="2400" dirty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/>
                  <a:t>-size batches up the tree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b="1" dirty="0"/>
                  <a:t>Succinctness: </a:t>
                </a:r>
                <a:r>
                  <a:rPr lang="en-US" sz="2400" dirty="0"/>
                  <a:t>aggregated signatures are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US" sz="2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d>
                  </m:oMath>
                </a14:m>
                <a:r>
                  <a:rPr lang="en-US" sz="2400" dirty="0"/>
                  <a:t> bits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b="1" dirty="0"/>
                  <a:t>Verify: </a:t>
                </a:r>
                <a:r>
                  <a:rPr lang="en-US" sz="2400" dirty="0"/>
                  <a:t>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241AE4"/>
                    </a:solidFill>
                  </a:rPr>
                  <a:t> </a:t>
                </a:r>
                <a:r>
                  <a:rPr lang="en-US" sz="2400" dirty="0"/>
                  <a:t>can verify that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>
                    <a:solidFill>
                      <a:srgbClr val="241AE4"/>
                    </a:solidFill>
                  </a:rPr>
                  <a:t> </a:t>
                </a:r>
                <a:r>
                  <a:rPr lang="en-US" sz="2400" dirty="0"/>
                  <a:t>generated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/>
                  <a:t>signatures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endParaRPr lang="en-US" sz="2600" b="1" dirty="0"/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endParaRPr lang="en-US" sz="2600" b="1" dirty="0"/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b="1" dirty="0"/>
                  <a:t>Robustness: </a:t>
                </a:r>
                <a:r>
                  <a:rPr lang="en-US" sz="2400" dirty="0"/>
                  <a:t>all honest parties will be convinced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b="1" dirty="0"/>
                  <a:t>Unforgeability: </a:t>
                </a:r>
                <a:r>
                  <a:rPr lang="en-US" sz="2400" dirty="0"/>
                  <a:t>cheaters cannot forge a signature 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No party sends more than</a:t>
                </a:r>
                <a:r>
                  <a:rPr lang="en-US" sz="2400" dirty="0">
                    <a:solidFill>
                      <a:srgbClr val="241AE4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400" i="1" dirty="0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rgbClr val="241AE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/>
                  <a:t> bits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692" y="1570771"/>
                <a:ext cx="11665296" cy="4561617"/>
              </a:xfrm>
              <a:blipFill>
                <a:blip r:embed="rId3"/>
                <a:stretch>
                  <a:fillRect l="-762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Speech Bubble: Oval 179">
            <a:extLst>
              <a:ext uri="{FF2B5EF4-FFF2-40B4-BE49-F238E27FC236}">
                <a16:creationId xmlns:a16="http://schemas.microsoft.com/office/drawing/2014/main" id="{B57D4296-E155-4BAA-904D-EFB284FC4074}"/>
              </a:ext>
            </a:extLst>
          </p:cNvPr>
          <p:cNvSpPr/>
          <p:nvPr/>
        </p:nvSpPr>
        <p:spPr>
          <a:xfrm>
            <a:off x="8497584" y="1972687"/>
            <a:ext cx="3005622" cy="880015"/>
          </a:xfrm>
          <a:prstGeom prst="wedgeEllipseCallout">
            <a:avLst>
              <a:gd name="adj1" fmla="val -12678"/>
              <a:gd name="adj2" fmla="val 9371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Without knowing who signed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96AFD8F-06BC-C643-B78E-978977C1263E}"/>
              </a:ext>
            </a:extLst>
          </p:cNvPr>
          <p:cNvGrpSpPr/>
          <p:nvPr/>
        </p:nvGrpSpPr>
        <p:grpSpPr>
          <a:xfrm>
            <a:off x="6986613" y="3835920"/>
            <a:ext cx="5014044" cy="3017903"/>
            <a:chOff x="2809156" y="3754756"/>
            <a:chExt cx="5014044" cy="3017903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FDC0A878-0B9E-494C-9B5C-96071AC5C1B0}"/>
                </a:ext>
              </a:extLst>
            </p:cNvPr>
            <p:cNvGrpSpPr/>
            <p:nvPr/>
          </p:nvGrpSpPr>
          <p:grpSpPr>
            <a:xfrm>
              <a:off x="2809156" y="3835400"/>
              <a:ext cx="5014044" cy="2937259"/>
              <a:chOff x="2809156" y="2971428"/>
              <a:chExt cx="6499902" cy="3748475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8E5B93AE-8B3B-BB4A-ADF8-76D4272EF0E0}"/>
                  </a:ext>
                </a:extLst>
              </p:cNvPr>
              <p:cNvGrpSpPr/>
              <p:nvPr/>
            </p:nvGrpSpPr>
            <p:grpSpPr>
              <a:xfrm>
                <a:off x="3752987" y="6400003"/>
                <a:ext cx="4922367" cy="69799"/>
                <a:chOff x="411834" y="5937977"/>
                <a:chExt cx="4922367" cy="69799"/>
              </a:xfrm>
            </p:grpSpPr>
            <p:sp>
              <p:nvSpPr>
                <p:cNvPr id="480" name="Flowchart: Connector 483">
                  <a:extLst>
                    <a:ext uri="{FF2B5EF4-FFF2-40B4-BE49-F238E27FC236}">
                      <a16:creationId xmlns:a16="http://schemas.microsoft.com/office/drawing/2014/main" id="{1A694277-DBA7-E741-97CA-3592035CA02F}"/>
                    </a:ext>
                  </a:extLst>
                </p:cNvPr>
                <p:cNvSpPr/>
                <p:nvPr/>
              </p:nvSpPr>
              <p:spPr>
                <a:xfrm>
                  <a:off x="41183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1" name="Flowchart: Connector 484">
                  <a:extLst>
                    <a:ext uri="{FF2B5EF4-FFF2-40B4-BE49-F238E27FC236}">
                      <a16:creationId xmlns:a16="http://schemas.microsoft.com/office/drawing/2014/main" id="{E9FD9D1E-A81C-6E47-96A3-1027FFD43BE0}"/>
                    </a:ext>
                  </a:extLst>
                </p:cNvPr>
                <p:cNvSpPr/>
                <p:nvPr/>
              </p:nvSpPr>
              <p:spPr>
                <a:xfrm>
                  <a:off x="50349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2" name="Flowchart: Connector 485">
                  <a:extLst>
                    <a:ext uri="{FF2B5EF4-FFF2-40B4-BE49-F238E27FC236}">
                      <a16:creationId xmlns:a16="http://schemas.microsoft.com/office/drawing/2014/main" id="{8AEE072A-1342-F949-9745-9D31D0B28846}"/>
                    </a:ext>
                  </a:extLst>
                </p:cNvPr>
                <p:cNvSpPr/>
                <p:nvPr/>
              </p:nvSpPr>
              <p:spPr>
                <a:xfrm>
                  <a:off x="59515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3" name="Flowchart: Connector 486">
                  <a:extLst>
                    <a:ext uri="{FF2B5EF4-FFF2-40B4-BE49-F238E27FC236}">
                      <a16:creationId xmlns:a16="http://schemas.microsoft.com/office/drawing/2014/main" id="{CFD4506A-621A-4146-8689-92AE910B0FAB}"/>
                    </a:ext>
                  </a:extLst>
                </p:cNvPr>
                <p:cNvSpPr/>
                <p:nvPr/>
              </p:nvSpPr>
              <p:spPr>
                <a:xfrm>
                  <a:off x="68681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4" name="Flowchart: Connector 487">
                  <a:extLst>
                    <a:ext uri="{FF2B5EF4-FFF2-40B4-BE49-F238E27FC236}">
                      <a16:creationId xmlns:a16="http://schemas.microsoft.com/office/drawing/2014/main" id="{6EFF65E3-D2A4-134F-9450-B3E43822D6EC}"/>
                    </a:ext>
                  </a:extLst>
                </p:cNvPr>
                <p:cNvSpPr/>
                <p:nvPr/>
              </p:nvSpPr>
              <p:spPr>
                <a:xfrm>
                  <a:off x="77847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5" name="Flowchart: Connector 488">
                  <a:extLst>
                    <a:ext uri="{FF2B5EF4-FFF2-40B4-BE49-F238E27FC236}">
                      <a16:creationId xmlns:a16="http://schemas.microsoft.com/office/drawing/2014/main" id="{50CD9F86-F431-154C-9252-7F408FE17E6B}"/>
                    </a:ext>
                  </a:extLst>
                </p:cNvPr>
                <p:cNvSpPr/>
                <p:nvPr/>
              </p:nvSpPr>
              <p:spPr>
                <a:xfrm>
                  <a:off x="87012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6" name="Flowchart: Connector 489">
                  <a:extLst>
                    <a:ext uri="{FF2B5EF4-FFF2-40B4-BE49-F238E27FC236}">
                      <a16:creationId xmlns:a16="http://schemas.microsoft.com/office/drawing/2014/main" id="{C71C1F6D-5CCC-D94F-89E5-8C5E75FFEB61}"/>
                    </a:ext>
                  </a:extLst>
                </p:cNvPr>
                <p:cNvSpPr/>
                <p:nvPr/>
              </p:nvSpPr>
              <p:spPr>
                <a:xfrm>
                  <a:off x="96178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7" name="Flowchart: Connector 490">
                  <a:extLst>
                    <a:ext uri="{FF2B5EF4-FFF2-40B4-BE49-F238E27FC236}">
                      <a16:creationId xmlns:a16="http://schemas.microsoft.com/office/drawing/2014/main" id="{8BEF15BC-7A63-0D42-9ED8-C22FA4C960A1}"/>
                    </a:ext>
                  </a:extLst>
                </p:cNvPr>
                <p:cNvSpPr/>
                <p:nvPr/>
              </p:nvSpPr>
              <p:spPr>
                <a:xfrm>
                  <a:off x="105344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8" name="Flowchart: Connector 491">
                  <a:extLst>
                    <a:ext uri="{FF2B5EF4-FFF2-40B4-BE49-F238E27FC236}">
                      <a16:creationId xmlns:a16="http://schemas.microsoft.com/office/drawing/2014/main" id="{17C8BB87-D2C9-234E-BEDD-C3AF1E150731}"/>
                    </a:ext>
                  </a:extLst>
                </p:cNvPr>
                <p:cNvSpPr/>
                <p:nvPr/>
              </p:nvSpPr>
              <p:spPr>
                <a:xfrm>
                  <a:off x="114510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9" name="Flowchart: Connector 492">
                  <a:extLst>
                    <a:ext uri="{FF2B5EF4-FFF2-40B4-BE49-F238E27FC236}">
                      <a16:creationId xmlns:a16="http://schemas.microsoft.com/office/drawing/2014/main" id="{8EB20DAA-C287-F544-9745-15AD74C59B6C}"/>
                    </a:ext>
                  </a:extLst>
                </p:cNvPr>
                <p:cNvSpPr/>
                <p:nvPr/>
              </p:nvSpPr>
              <p:spPr>
                <a:xfrm>
                  <a:off x="123676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0" name="Flowchart: Connector 493">
                  <a:extLst>
                    <a:ext uri="{FF2B5EF4-FFF2-40B4-BE49-F238E27FC236}">
                      <a16:creationId xmlns:a16="http://schemas.microsoft.com/office/drawing/2014/main" id="{FC359142-82A6-994C-AB65-C637FFF7B75B}"/>
                    </a:ext>
                  </a:extLst>
                </p:cNvPr>
                <p:cNvSpPr/>
                <p:nvPr/>
              </p:nvSpPr>
              <p:spPr>
                <a:xfrm>
                  <a:off x="132842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1" name="Flowchart: Connector 494">
                  <a:extLst>
                    <a:ext uri="{FF2B5EF4-FFF2-40B4-BE49-F238E27FC236}">
                      <a16:creationId xmlns:a16="http://schemas.microsoft.com/office/drawing/2014/main" id="{A3663C0F-C010-0640-A1AC-5CC54343FB90}"/>
                    </a:ext>
                  </a:extLst>
                </p:cNvPr>
                <p:cNvSpPr/>
                <p:nvPr/>
              </p:nvSpPr>
              <p:spPr>
                <a:xfrm>
                  <a:off x="142008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2" name="Flowchart: Connector 495">
                  <a:extLst>
                    <a:ext uri="{FF2B5EF4-FFF2-40B4-BE49-F238E27FC236}">
                      <a16:creationId xmlns:a16="http://schemas.microsoft.com/office/drawing/2014/main" id="{90BC6EAC-7F3C-D944-AE9D-AE3960CBA06D}"/>
                    </a:ext>
                  </a:extLst>
                </p:cNvPr>
                <p:cNvSpPr/>
                <p:nvPr/>
              </p:nvSpPr>
              <p:spPr>
                <a:xfrm>
                  <a:off x="151174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3" name="Flowchart: Connector 496">
                  <a:extLst>
                    <a:ext uri="{FF2B5EF4-FFF2-40B4-BE49-F238E27FC236}">
                      <a16:creationId xmlns:a16="http://schemas.microsoft.com/office/drawing/2014/main" id="{443BFCDA-520A-1D4D-9B16-43E20D8310F7}"/>
                    </a:ext>
                  </a:extLst>
                </p:cNvPr>
                <p:cNvSpPr/>
                <p:nvPr/>
              </p:nvSpPr>
              <p:spPr>
                <a:xfrm>
                  <a:off x="160340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4" name="Flowchart: Connector 497">
                  <a:extLst>
                    <a:ext uri="{FF2B5EF4-FFF2-40B4-BE49-F238E27FC236}">
                      <a16:creationId xmlns:a16="http://schemas.microsoft.com/office/drawing/2014/main" id="{66F4444A-AF8E-1D44-8B9C-1034432D4ABC}"/>
                    </a:ext>
                  </a:extLst>
                </p:cNvPr>
                <p:cNvSpPr/>
                <p:nvPr/>
              </p:nvSpPr>
              <p:spPr>
                <a:xfrm>
                  <a:off x="169506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5" name="Flowchart: Connector 498">
                  <a:extLst>
                    <a:ext uri="{FF2B5EF4-FFF2-40B4-BE49-F238E27FC236}">
                      <a16:creationId xmlns:a16="http://schemas.microsoft.com/office/drawing/2014/main" id="{1744F1C7-DE03-BF4B-9FAD-5800F34C6FA9}"/>
                    </a:ext>
                  </a:extLst>
                </p:cNvPr>
                <p:cNvSpPr/>
                <p:nvPr/>
              </p:nvSpPr>
              <p:spPr>
                <a:xfrm>
                  <a:off x="178671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6" name="Flowchart: Connector 499">
                  <a:extLst>
                    <a:ext uri="{FF2B5EF4-FFF2-40B4-BE49-F238E27FC236}">
                      <a16:creationId xmlns:a16="http://schemas.microsoft.com/office/drawing/2014/main" id="{3448A774-A856-2A44-AA7C-33626EE944EE}"/>
                    </a:ext>
                  </a:extLst>
                </p:cNvPr>
                <p:cNvSpPr/>
                <p:nvPr/>
              </p:nvSpPr>
              <p:spPr>
                <a:xfrm>
                  <a:off x="187837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7" name="Flowchart: Connector 500">
                  <a:extLst>
                    <a:ext uri="{FF2B5EF4-FFF2-40B4-BE49-F238E27FC236}">
                      <a16:creationId xmlns:a16="http://schemas.microsoft.com/office/drawing/2014/main" id="{A8655324-4920-C546-8D98-F44F69719209}"/>
                    </a:ext>
                  </a:extLst>
                </p:cNvPr>
                <p:cNvSpPr/>
                <p:nvPr/>
              </p:nvSpPr>
              <p:spPr>
                <a:xfrm>
                  <a:off x="197003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8" name="Flowchart: Connector 501">
                  <a:extLst>
                    <a:ext uri="{FF2B5EF4-FFF2-40B4-BE49-F238E27FC236}">
                      <a16:creationId xmlns:a16="http://schemas.microsoft.com/office/drawing/2014/main" id="{83DB9121-7C1B-1243-9952-0E78AECFC289}"/>
                    </a:ext>
                  </a:extLst>
                </p:cNvPr>
                <p:cNvSpPr/>
                <p:nvPr/>
              </p:nvSpPr>
              <p:spPr>
                <a:xfrm>
                  <a:off x="206169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9" name="Flowchart: Connector 502">
                  <a:extLst>
                    <a:ext uri="{FF2B5EF4-FFF2-40B4-BE49-F238E27FC236}">
                      <a16:creationId xmlns:a16="http://schemas.microsoft.com/office/drawing/2014/main" id="{F0DDD937-F3F5-6546-80BD-1671CB802580}"/>
                    </a:ext>
                  </a:extLst>
                </p:cNvPr>
                <p:cNvSpPr/>
                <p:nvPr/>
              </p:nvSpPr>
              <p:spPr>
                <a:xfrm>
                  <a:off x="215335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0" name="Flowchart: Connector 503">
                  <a:extLst>
                    <a:ext uri="{FF2B5EF4-FFF2-40B4-BE49-F238E27FC236}">
                      <a16:creationId xmlns:a16="http://schemas.microsoft.com/office/drawing/2014/main" id="{895E190E-44BF-1446-8686-9CD8CCD4867B}"/>
                    </a:ext>
                  </a:extLst>
                </p:cNvPr>
                <p:cNvSpPr/>
                <p:nvPr/>
              </p:nvSpPr>
              <p:spPr>
                <a:xfrm>
                  <a:off x="224501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1" name="Flowchart: Connector 504">
                  <a:extLst>
                    <a:ext uri="{FF2B5EF4-FFF2-40B4-BE49-F238E27FC236}">
                      <a16:creationId xmlns:a16="http://schemas.microsoft.com/office/drawing/2014/main" id="{44DCB6CE-188A-3D45-A371-CE3610DE6A19}"/>
                    </a:ext>
                  </a:extLst>
                </p:cNvPr>
                <p:cNvSpPr/>
                <p:nvPr/>
              </p:nvSpPr>
              <p:spPr>
                <a:xfrm>
                  <a:off x="233667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2" name="Flowchart: Connector 505">
                  <a:extLst>
                    <a:ext uri="{FF2B5EF4-FFF2-40B4-BE49-F238E27FC236}">
                      <a16:creationId xmlns:a16="http://schemas.microsoft.com/office/drawing/2014/main" id="{B785EC30-2AEA-0B42-822B-22DE30C99C3A}"/>
                    </a:ext>
                  </a:extLst>
                </p:cNvPr>
                <p:cNvSpPr/>
                <p:nvPr/>
              </p:nvSpPr>
              <p:spPr>
                <a:xfrm>
                  <a:off x="242833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3" name="Flowchart: Connector 506">
                  <a:extLst>
                    <a:ext uri="{FF2B5EF4-FFF2-40B4-BE49-F238E27FC236}">
                      <a16:creationId xmlns:a16="http://schemas.microsoft.com/office/drawing/2014/main" id="{ED2D9041-FE16-474C-9551-512B70660885}"/>
                    </a:ext>
                  </a:extLst>
                </p:cNvPr>
                <p:cNvSpPr/>
                <p:nvPr/>
              </p:nvSpPr>
              <p:spPr>
                <a:xfrm>
                  <a:off x="251999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4" name="Flowchart: Connector 507">
                  <a:extLst>
                    <a:ext uri="{FF2B5EF4-FFF2-40B4-BE49-F238E27FC236}">
                      <a16:creationId xmlns:a16="http://schemas.microsoft.com/office/drawing/2014/main" id="{5CB7C1C6-EBBC-CF4C-B043-74EC6EA25B5B}"/>
                    </a:ext>
                  </a:extLst>
                </p:cNvPr>
                <p:cNvSpPr/>
                <p:nvPr/>
              </p:nvSpPr>
              <p:spPr>
                <a:xfrm>
                  <a:off x="261165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5" name="Flowchart: Connector 508">
                  <a:extLst>
                    <a:ext uri="{FF2B5EF4-FFF2-40B4-BE49-F238E27FC236}">
                      <a16:creationId xmlns:a16="http://schemas.microsoft.com/office/drawing/2014/main" id="{5135D0DB-6841-A640-921C-740F20AC07DF}"/>
                    </a:ext>
                  </a:extLst>
                </p:cNvPr>
                <p:cNvSpPr/>
                <p:nvPr/>
              </p:nvSpPr>
              <p:spPr>
                <a:xfrm>
                  <a:off x="270330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6" name="Flowchart: Connector 509">
                  <a:extLst>
                    <a:ext uri="{FF2B5EF4-FFF2-40B4-BE49-F238E27FC236}">
                      <a16:creationId xmlns:a16="http://schemas.microsoft.com/office/drawing/2014/main" id="{DAF8EA9D-8747-E746-B9D7-CBDF46247B08}"/>
                    </a:ext>
                  </a:extLst>
                </p:cNvPr>
                <p:cNvSpPr/>
                <p:nvPr/>
              </p:nvSpPr>
              <p:spPr>
                <a:xfrm>
                  <a:off x="279496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7" name="Flowchart: Connector 510">
                  <a:extLst>
                    <a:ext uri="{FF2B5EF4-FFF2-40B4-BE49-F238E27FC236}">
                      <a16:creationId xmlns:a16="http://schemas.microsoft.com/office/drawing/2014/main" id="{E9520E8C-BC1D-C74C-8280-1E1318C10548}"/>
                    </a:ext>
                  </a:extLst>
                </p:cNvPr>
                <p:cNvSpPr/>
                <p:nvPr/>
              </p:nvSpPr>
              <p:spPr>
                <a:xfrm>
                  <a:off x="288662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8" name="Flowchart: Connector 511">
                  <a:extLst>
                    <a:ext uri="{FF2B5EF4-FFF2-40B4-BE49-F238E27FC236}">
                      <a16:creationId xmlns:a16="http://schemas.microsoft.com/office/drawing/2014/main" id="{74603DAF-8B40-AF44-BF50-A6302A37E0BD}"/>
                    </a:ext>
                  </a:extLst>
                </p:cNvPr>
                <p:cNvSpPr/>
                <p:nvPr/>
              </p:nvSpPr>
              <p:spPr>
                <a:xfrm>
                  <a:off x="297828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9" name="Flowchart: Connector 512">
                  <a:extLst>
                    <a:ext uri="{FF2B5EF4-FFF2-40B4-BE49-F238E27FC236}">
                      <a16:creationId xmlns:a16="http://schemas.microsoft.com/office/drawing/2014/main" id="{3A9824E2-C5A7-1E4D-A6A0-B1BA5AB91C72}"/>
                    </a:ext>
                  </a:extLst>
                </p:cNvPr>
                <p:cNvSpPr/>
                <p:nvPr/>
              </p:nvSpPr>
              <p:spPr>
                <a:xfrm>
                  <a:off x="306994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0" name="Flowchart: Connector 513">
                  <a:extLst>
                    <a:ext uri="{FF2B5EF4-FFF2-40B4-BE49-F238E27FC236}">
                      <a16:creationId xmlns:a16="http://schemas.microsoft.com/office/drawing/2014/main" id="{CE809584-2BF8-AA40-B7AD-5CF38D490861}"/>
                    </a:ext>
                  </a:extLst>
                </p:cNvPr>
                <p:cNvSpPr/>
                <p:nvPr/>
              </p:nvSpPr>
              <p:spPr>
                <a:xfrm>
                  <a:off x="316160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1" name="Flowchart: Connector 514">
                  <a:extLst>
                    <a:ext uri="{FF2B5EF4-FFF2-40B4-BE49-F238E27FC236}">
                      <a16:creationId xmlns:a16="http://schemas.microsoft.com/office/drawing/2014/main" id="{EC781426-E6F8-4441-B4C6-C1480D1D886F}"/>
                    </a:ext>
                  </a:extLst>
                </p:cNvPr>
                <p:cNvSpPr/>
                <p:nvPr/>
              </p:nvSpPr>
              <p:spPr>
                <a:xfrm>
                  <a:off x="325326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2" name="Flowchart: Connector 515">
                  <a:extLst>
                    <a:ext uri="{FF2B5EF4-FFF2-40B4-BE49-F238E27FC236}">
                      <a16:creationId xmlns:a16="http://schemas.microsoft.com/office/drawing/2014/main" id="{0E9FFB64-8A97-E543-A336-8EF804F462B0}"/>
                    </a:ext>
                  </a:extLst>
                </p:cNvPr>
                <p:cNvSpPr/>
                <p:nvPr/>
              </p:nvSpPr>
              <p:spPr>
                <a:xfrm>
                  <a:off x="334492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3" name="Flowchart: Connector 516">
                  <a:extLst>
                    <a:ext uri="{FF2B5EF4-FFF2-40B4-BE49-F238E27FC236}">
                      <a16:creationId xmlns:a16="http://schemas.microsoft.com/office/drawing/2014/main" id="{4DB67734-A10A-0743-B5F3-12433F00886B}"/>
                    </a:ext>
                  </a:extLst>
                </p:cNvPr>
                <p:cNvSpPr/>
                <p:nvPr/>
              </p:nvSpPr>
              <p:spPr>
                <a:xfrm>
                  <a:off x="343658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4" name="Flowchart: Connector 517">
                  <a:extLst>
                    <a:ext uri="{FF2B5EF4-FFF2-40B4-BE49-F238E27FC236}">
                      <a16:creationId xmlns:a16="http://schemas.microsoft.com/office/drawing/2014/main" id="{87E4581B-410A-C547-9DBC-CCDDF578CA6C}"/>
                    </a:ext>
                  </a:extLst>
                </p:cNvPr>
                <p:cNvSpPr/>
                <p:nvPr/>
              </p:nvSpPr>
              <p:spPr>
                <a:xfrm>
                  <a:off x="352824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5" name="Flowchart: Connector 518">
                  <a:extLst>
                    <a:ext uri="{FF2B5EF4-FFF2-40B4-BE49-F238E27FC236}">
                      <a16:creationId xmlns:a16="http://schemas.microsoft.com/office/drawing/2014/main" id="{2F5990AE-DBAF-FC46-A401-A9D2A45101BE}"/>
                    </a:ext>
                  </a:extLst>
                </p:cNvPr>
                <p:cNvSpPr/>
                <p:nvPr/>
              </p:nvSpPr>
              <p:spPr>
                <a:xfrm>
                  <a:off x="361989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6" name="Flowchart: Connector 519">
                  <a:extLst>
                    <a:ext uri="{FF2B5EF4-FFF2-40B4-BE49-F238E27FC236}">
                      <a16:creationId xmlns:a16="http://schemas.microsoft.com/office/drawing/2014/main" id="{DB04ED58-AC40-C94F-AD49-4A9B1D224360}"/>
                    </a:ext>
                  </a:extLst>
                </p:cNvPr>
                <p:cNvSpPr/>
                <p:nvPr/>
              </p:nvSpPr>
              <p:spPr>
                <a:xfrm>
                  <a:off x="371155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7" name="Flowchart: Connector 520">
                  <a:extLst>
                    <a:ext uri="{FF2B5EF4-FFF2-40B4-BE49-F238E27FC236}">
                      <a16:creationId xmlns:a16="http://schemas.microsoft.com/office/drawing/2014/main" id="{2762EFB6-6D2B-9F44-B967-07F2EAF7C3DC}"/>
                    </a:ext>
                  </a:extLst>
                </p:cNvPr>
                <p:cNvSpPr/>
                <p:nvPr/>
              </p:nvSpPr>
              <p:spPr>
                <a:xfrm>
                  <a:off x="380321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8" name="Flowchart: Connector 521">
                  <a:extLst>
                    <a:ext uri="{FF2B5EF4-FFF2-40B4-BE49-F238E27FC236}">
                      <a16:creationId xmlns:a16="http://schemas.microsoft.com/office/drawing/2014/main" id="{169F7D28-00F6-2E41-8D79-75766F962DDB}"/>
                    </a:ext>
                  </a:extLst>
                </p:cNvPr>
                <p:cNvSpPr/>
                <p:nvPr/>
              </p:nvSpPr>
              <p:spPr>
                <a:xfrm>
                  <a:off x="389487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9" name="Flowchart: Connector 522">
                  <a:extLst>
                    <a:ext uri="{FF2B5EF4-FFF2-40B4-BE49-F238E27FC236}">
                      <a16:creationId xmlns:a16="http://schemas.microsoft.com/office/drawing/2014/main" id="{C40A3C58-78D3-7147-8567-A7C85ACD9233}"/>
                    </a:ext>
                  </a:extLst>
                </p:cNvPr>
                <p:cNvSpPr/>
                <p:nvPr/>
              </p:nvSpPr>
              <p:spPr>
                <a:xfrm>
                  <a:off x="398653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0" name="Flowchart: Connector 523">
                  <a:extLst>
                    <a:ext uri="{FF2B5EF4-FFF2-40B4-BE49-F238E27FC236}">
                      <a16:creationId xmlns:a16="http://schemas.microsoft.com/office/drawing/2014/main" id="{E75FBBD1-58D7-E444-BEB0-B7FB02AAFF95}"/>
                    </a:ext>
                  </a:extLst>
                </p:cNvPr>
                <p:cNvSpPr/>
                <p:nvPr/>
              </p:nvSpPr>
              <p:spPr>
                <a:xfrm>
                  <a:off x="407819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1" name="Flowchart: Connector 524">
                  <a:extLst>
                    <a:ext uri="{FF2B5EF4-FFF2-40B4-BE49-F238E27FC236}">
                      <a16:creationId xmlns:a16="http://schemas.microsoft.com/office/drawing/2014/main" id="{3F2428BE-273D-B54D-871D-524E496DE83B}"/>
                    </a:ext>
                  </a:extLst>
                </p:cNvPr>
                <p:cNvSpPr/>
                <p:nvPr/>
              </p:nvSpPr>
              <p:spPr>
                <a:xfrm>
                  <a:off x="416985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2" name="Flowchart: Connector 525">
                  <a:extLst>
                    <a:ext uri="{FF2B5EF4-FFF2-40B4-BE49-F238E27FC236}">
                      <a16:creationId xmlns:a16="http://schemas.microsoft.com/office/drawing/2014/main" id="{705501D3-8B5B-214B-BB78-D38C611FBC6A}"/>
                    </a:ext>
                  </a:extLst>
                </p:cNvPr>
                <p:cNvSpPr/>
                <p:nvPr/>
              </p:nvSpPr>
              <p:spPr>
                <a:xfrm>
                  <a:off x="426151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3" name="Flowchart: Connector 526">
                  <a:extLst>
                    <a:ext uri="{FF2B5EF4-FFF2-40B4-BE49-F238E27FC236}">
                      <a16:creationId xmlns:a16="http://schemas.microsoft.com/office/drawing/2014/main" id="{3A06E24C-17D3-E84E-901A-1D0AF8BB7B43}"/>
                    </a:ext>
                  </a:extLst>
                </p:cNvPr>
                <p:cNvSpPr/>
                <p:nvPr/>
              </p:nvSpPr>
              <p:spPr>
                <a:xfrm>
                  <a:off x="4353171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4" name="Flowchart: Connector 527">
                  <a:extLst>
                    <a:ext uri="{FF2B5EF4-FFF2-40B4-BE49-F238E27FC236}">
                      <a16:creationId xmlns:a16="http://schemas.microsoft.com/office/drawing/2014/main" id="{11B9C75D-7C01-8545-B0CB-A50DFFDDE5C5}"/>
                    </a:ext>
                  </a:extLst>
                </p:cNvPr>
                <p:cNvSpPr/>
                <p:nvPr/>
              </p:nvSpPr>
              <p:spPr>
                <a:xfrm>
                  <a:off x="4444830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5" name="Flowchart: Connector 528">
                  <a:extLst>
                    <a:ext uri="{FF2B5EF4-FFF2-40B4-BE49-F238E27FC236}">
                      <a16:creationId xmlns:a16="http://schemas.microsoft.com/office/drawing/2014/main" id="{8F4981C9-2F95-7346-B748-F67B3B427173}"/>
                    </a:ext>
                  </a:extLst>
                </p:cNvPr>
                <p:cNvSpPr/>
                <p:nvPr/>
              </p:nvSpPr>
              <p:spPr>
                <a:xfrm>
                  <a:off x="4536489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6" name="Flowchart: Connector 529">
                  <a:extLst>
                    <a:ext uri="{FF2B5EF4-FFF2-40B4-BE49-F238E27FC236}">
                      <a16:creationId xmlns:a16="http://schemas.microsoft.com/office/drawing/2014/main" id="{4145DE99-9F41-C345-8244-50AE4F9E1450}"/>
                    </a:ext>
                  </a:extLst>
                </p:cNvPr>
                <p:cNvSpPr/>
                <p:nvPr/>
              </p:nvSpPr>
              <p:spPr>
                <a:xfrm>
                  <a:off x="4628148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7" name="Flowchart: Connector 530">
                  <a:extLst>
                    <a:ext uri="{FF2B5EF4-FFF2-40B4-BE49-F238E27FC236}">
                      <a16:creationId xmlns:a16="http://schemas.microsoft.com/office/drawing/2014/main" id="{1EFBD697-E9E7-D848-8B27-DF3913D7D7E5}"/>
                    </a:ext>
                  </a:extLst>
                </p:cNvPr>
                <p:cNvSpPr/>
                <p:nvPr/>
              </p:nvSpPr>
              <p:spPr>
                <a:xfrm>
                  <a:off x="4719807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8" name="Flowchart: Connector 531">
                  <a:extLst>
                    <a:ext uri="{FF2B5EF4-FFF2-40B4-BE49-F238E27FC236}">
                      <a16:creationId xmlns:a16="http://schemas.microsoft.com/office/drawing/2014/main" id="{87721CFB-7D70-4E48-AD48-6BF7B268E115}"/>
                    </a:ext>
                  </a:extLst>
                </p:cNvPr>
                <p:cNvSpPr/>
                <p:nvPr/>
              </p:nvSpPr>
              <p:spPr>
                <a:xfrm>
                  <a:off x="4811466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9" name="Flowchart: Connector 532">
                  <a:extLst>
                    <a:ext uri="{FF2B5EF4-FFF2-40B4-BE49-F238E27FC236}">
                      <a16:creationId xmlns:a16="http://schemas.microsoft.com/office/drawing/2014/main" id="{12801B65-9C67-E943-9FAC-72EF3C47DD95}"/>
                    </a:ext>
                  </a:extLst>
                </p:cNvPr>
                <p:cNvSpPr/>
                <p:nvPr/>
              </p:nvSpPr>
              <p:spPr>
                <a:xfrm>
                  <a:off x="490312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0" name="Flowchart: Connector 533">
                  <a:extLst>
                    <a:ext uri="{FF2B5EF4-FFF2-40B4-BE49-F238E27FC236}">
                      <a16:creationId xmlns:a16="http://schemas.microsoft.com/office/drawing/2014/main" id="{EE35300C-C3B2-DC4E-98FF-74D99D067B0D}"/>
                    </a:ext>
                  </a:extLst>
                </p:cNvPr>
                <p:cNvSpPr/>
                <p:nvPr/>
              </p:nvSpPr>
              <p:spPr>
                <a:xfrm>
                  <a:off x="4994784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1" name="Flowchart: Connector 534">
                  <a:extLst>
                    <a:ext uri="{FF2B5EF4-FFF2-40B4-BE49-F238E27FC236}">
                      <a16:creationId xmlns:a16="http://schemas.microsoft.com/office/drawing/2014/main" id="{7FFA5412-23E2-024E-B6EA-BA335E4E215B}"/>
                    </a:ext>
                  </a:extLst>
                </p:cNvPr>
                <p:cNvSpPr/>
                <p:nvPr/>
              </p:nvSpPr>
              <p:spPr>
                <a:xfrm>
                  <a:off x="5086443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2" name="Flowchart: Connector 535">
                  <a:extLst>
                    <a:ext uri="{FF2B5EF4-FFF2-40B4-BE49-F238E27FC236}">
                      <a16:creationId xmlns:a16="http://schemas.microsoft.com/office/drawing/2014/main" id="{1ADF4C08-575E-7942-9A87-EA4944B98B5C}"/>
                    </a:ext>
                  </a:extLst>
                </p:cNvPr>
                <p:cNvSpPr/>
                <p:nvPr/>
              </p:nvSpPr>
              <p:spPr>
                <a:xfrm>
                  <a:off x="5178102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3" name="Flowchart: Connector 536">
                  <a:extLst>
                    <a:ext uri="{FF2B5EF4-FFF2-40B4-BE49-F238E27FC236}">
                      <a16:creationId xmlns:a16="http://schemas.microsoft.com/office/drawing/2014/main" id="{89ED093C-A578-BE4B-8520-E63299D051A7}"/>
                    </a:ext>
                  </a:extLst>
                </p:cNvPr>
                <p:cNvSpPr/>
                <p:nvPr/>
              </p:nvSpPr>
              <p:spPr>
                <a:xfrm>
                  <a:off x="5269765" y="5937977"/>
                  <a:ext cx="64436" cy="69799"/>
                </a:xfrm>
                <a:prstGeom prst="flowChartConnector">
                  <a:avLst/>
                </a:prstGeom>
                <a:solidFill>
                  <a:srgbClr val="00B050"/>
                </a:solidFill>
                <a:ln w="952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53E53A7A-6B3E-1F43-A3B9-EC06128723F4}"/>
                  </a:ext>
                </a:extLst>
              </p:cNvPr>
              <p:cNvGrpSpPr/>
              <p:nvPr/>
            </p:nvGrpSpPr>
            <p:grpSpPr>
              <a:xfrm>
                <a:off x="4081005" y="3060500"/>
                <a:ext cx="4460799" cy="2837959"/>
                <a:chOff x="739852" y="2465761"/>
                <a:chExt cx="4460799" cy="2837959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462" name="Oval 461">
                  <a:extLst>
                    <a:ext uri="{FF2B5EF4-FFF2-40B4-BE49-F238E27FC236}">
                      <a16:creationId xmlns:a16="http://schemas.microsoft.com/office/drawing/2014/main" id="{69A62647-1D76-1144-9A28-746468C8BD6B}"/>
                    </a:ext>
                  </a:extLst>
                </p:cNvPr>
                <p:cNvSpPr/>
                <p:nvPr/>
              </p:nvSpPr>
              <p:spPr>
                <a:xfrm>
                  <a:off x="2023250" y="496082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63" name="Oval 462">
                  <a:extLst>
                    <a:ext uri="{FF2B5EF4-FFF2-40B4-BE49-F238E27FC236}">
                      <a16:creationId xmlns:a16="http://schemas.microsoft.com/office/drawing/2014/main" id="{97354AAC-42C3-1540-8BEC-D5E2D1317C40}"/>
                    </a:ext>
                  </a:extLst>
                </p:cNvPr>
                <p:cNvSpPr/>
                <p:nvPr/>
              </p:nvSpPr>
              <p:spPr>
                <a:xfrm>
                  <a:off x="1708177" y="3286894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DA68A5D6-735E-5B4B-B095-CC586C24F1C9}"/>
                    </a:ext>
                  </a:extLst>
                </p:cNvPr>
                <p:cNvSpPr/>
                <p:nvPr/>
              </p:nvSpPr>
              <p:spPr>
                <a:xfrm>
                  <a:off x="1392677" y="494536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65" name="Oval 464">
                  <a:extLst>
                    <a:ext uri="{FF2B5EF4-FFF2-40B4-BE49-F238E27FC236}">
                      <a16:creationId xmlns:a16="http://schemas.microsoft.com/office/drawing/2014/main" id="{45C99C1A-C5EA-9543-9C1F-C4EC34953A08}"/>
                    </a:ext>
                  </a:extLst>
                </p:cNvPr>
                <p:cNvSpPr/>
                <p:nvPr/>
              </p:nvSpPr>
              <p:spPr>
                <a:xfrm>
                  <a:off x="739852" y="4945623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466" name="Oval 465">
                  <a:extLst>
                    <a:ext uri="{FF2B5EF4-FFF2-40B4-BE49-F238E27FC236}">
                      <a16:creationId xmlns:a16="http://schemas.microsoft.com/office/drawing/2014/main" id="{9D1B79C0-616A-024A-9229-434565A83A16}"/>
                    </a:ext>
                  </a:extLst>
                </p:cNvPr>
                <p:cNvSpPr/>
                <p:nvPr/>
              </p:nvSpPr>
              <p:spPr>
                <a:xfrm>
                  <a:off x="1348441" y="415099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67" name="Oval 466">
                  <a:extLst>
                    <a:ext uri="{FF2B5EF4-FFF2-40B4-BE49-F238E27FC236}">
                      <a16:creationId xmlns:a16="http://schemas.microsoft.com/office/drawing/2014/main" id="{308877C1-B7D5-9845-8F16-81186F62918C}"/>
                    </a:ext>
                  </a:extLst>
                </p:cNvPr>
                <p:cNvSpPr/>
                <p:nvPr/>
              </p:nvSpPr>
              <p:spPr>
                <a:xfrm>
                  <a:off x="2776124" y="2465761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90929FDF-1A17-EC42-B342-55BCF89832AD}"/>
                    </a:ext>
                  </a:extLst>
                </p:cNvPr>
                <p:cNvSpPr/>
                <p:nvPr/>
              </p:nvSpPr>
              <p:spPr>
                <a:xfrm>
                  <a:off x="2410694" y="3292256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69" name="Oval 468">
                  <a:extLst>
                    <a:ext uri="{FF2B5EF4-FFF2-40B4-BE49-F238E27FC236}">
                      <a16:creationId xmlns:a16="http://schemas.microsoft.com/office/drawing/2014/main" id="{9E2DE6A8-5820-214C-9D74-0C7BE4A9C743}"/>
                    </a:ext>
                  </a:extLst>
                </p:cNvPr>
                <p:cNvSpPr/>
                <p:nvPr/>
              </p:nvSpPr>
              <p:spPr>
                <a:xfrm>
                  <a:off x="3094113" y="329565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70" name="Oval 469">
                  <a:extLst>
                    <a:ext uri="{FF2B5EF4-FFF2-40B4-BE49-F238E27FC236}">
                      <a16:creationId xmlns:a16="http://schemas.microsoft.com/office/drawing/2014/main" id="{457AC58A-DE71-4245-896F-7D884173C4F3}"/>
                    </a:ext>
                  </a:extLst>
                </p:cNvPr>
                <p:cNvSpPr/>
                <p:nvPr/>
              </p:nvSpPr>
              <p:spPr>
                <a:xfrm>
                  <a:off x="3779913" y="330291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71" name="Oval 470">
                  <a:extLst>
                    <a:ext uri="{FF2B5EF4-FFF2-40B4-BE49-F238E27FC236}">
                      <a16:creationId xmlns:a16="http://schemas.microsoft.com/office/drawing/2014/main" id="{BCDEDD06-3775-414A-8ACB-75B9E0BE3D73}"/>
                    </a:ext>
                  </a:extLst>
                </p:cNvPr>
                <p:cNvSpPr/>
                <p:nvPr/>
              </p:nvSpPr>
              <p:spPr>
                <a:xfrm>
                  <a:off x="2069112" y="415290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72" name="Oval 471">
                  <a:extLst>
                    <a:ext uri="{FF2B5EF4-FFF2-40B4-BE49-F238E27FC236}">
                      <a16:creationId xmlns:a16="http://schemas.microsoft.com/office/drawing/2014/main" id="{E34DDCB3-3194-E84C-821A-0FF50068D760}"/>
                    </a:ext>
                  </a:extLst>
                </p:cNvPr>
                <p:cNvSpPr/>
                <p:nvPr/>
              </p:nvSpPr>
              <p:spPr>
                <a:xfrm>
                  <a:off x="2745568" y="414908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73" name="Oval 472">
                  <a:extLst>
                    <a:ext uri="{FF2B5EF4-FFF2-40B4-BE49-F238E27FC236}">
                      <a16:creationId xmlns:a16="http://schemas.microsoft.com/office/drawing/2014/main" id="{74C70CC2-85C1-0A44-93B6-A3DD8D8D2981}"/>
                    </a:ext>
                  </a:extLst>
                </p:cNvPr>
                <p:cNvSpPr/>
                <p:nvPr/>
              </p:nvSpPr>
              <p:spPr>
                <a:xfrm>
                  <a:off x="4134280" y="414908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74" name="Oval 473">
                  <a:extLst>
                    <a:ext uri="{FF2B5EF4-FFF2-40B4-BE49-F238E27FC236}">
                      <a16:creationId xmlns:a16="http://schemas.microsoft.com/office/drawing/2014/main" id="{A10B8A49-5809-2349-8C51-FAB16F98ECA3}"/>
                    </a:ext>
                  </a:extLst>
                </p:cNvPr>
                <p:cNvSpPr/>
                <p:nvPr/>
              </p:nvSpPr>
              <p:spPr>
                <a:xfrm>
                  <a:off x="4743451" y="4956630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/>
                </a:p>
              </p:txBody>
            </p:sp>
            <p:sp>
              <p:nvSpPr>
                <p:cNvPr id="475" name="Oval 474">
                  <a:extLst>
                    <a:ext uri="{FF2B5EF4-FFF2-40B4-BE49-F238E27FC236}">
                      <a16:creationId xmlns:a16="http://schemas.microsoft.com/office/drawing/2014/main" id="{A5DF4262-BE84-9B4B-A029-65918549B8B6}"/>
                    </a:ext>
                  </a:extLst>
                </p:cNvPr>
                <p:cNvSpPr/>
                <p:nvPr/>
              </p:nvSpPr>
              <p:spPr>
                <a:xfrm>
                  <a:off x="4041246" y="4957995"/>
                  <a:ext cx="457200" cy="342900"/>
                </a:xfrm>
                <a:prstGeom prst="ellipse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dirty="0"/>
                </a:p>
              </p:txBody>
            </p:sp>
            <p:grpSp>
              <p:nvGrpSpPr>
                <p:cNvPr id="476" name="Group 475">
                  <a:extLst>
                    <a:ext uri="{FF2B5EF4-FFF2-40B4-BE49-F238E27FC236}">
                      <a16:creationId xmlns:a16="http://schemas.microsoft.com/office/drawing/2014/main" id="{060E4447-0222-C145-B718-015981222E4E}"/>
                    </a:ext>
                  </a:extLst>
                </p:cNvPr>
                <p:cNvGrpSpPr/>
                <p:nvPr/>
              </p:nvGrpSpPr>
              <p:grpSpPr>
                <a:xfrm>
                  <a:off x="2665328" y="4152900"/>
                  <a:ext cx="1223576" cy="1143000"/>
                  <a:chOff x="1141327" y="4152900"/>
                  <a:chExt cx="1223576" cy="1143000"/>
                </a:xfrm>
                <a:grpFill/>
              </p:grpSpPr>
              <p:sp>
                <p:nvSpPr>
                  <p:cNvPr id="477" name="Oval 476">
                    <a:extLst>
                      <a:ext uri="{FF2B5EF4-FFF2-40B4-BE49-F238E27FC236}">
                        <a16:creationId xmlns:a16="http://schemas.microsoft.com/office/drawing/2014/main" id="{E8DE7877-382E-C44B-A50F-1DB9A370C54D}"/>
                      </a:ext>
                    </a:extLst>
                  </p:cNvPr>
                  <p:cNvSpPr/>
                  <p:nvPr/>
                </p:nvSpPr>
                <p:spPr>
                  <a:xfrm>
                    <a:off x="1141327" y="4953000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 dirty="0"/>
                  </a:p>
                </p:txBody>
              </p:sp>
              <p:sp>
                <p:nvSpPr>
                  <p:cNvPr id="478" name="Oval 477">
                    <a:extLst>
                      <a:ext uri="{FF2B5EF4-FFF2-40B4-BE49-F238E27FC236}">
                        <a16:creationId xmlns:a16="http://schemas.microsoft.com/office/drawing/2014/main" id="{AFE06960-561E-8A4E-8C20-43AEE182C62A}"/>
                      </a:ext>
                    </a:extLst>
                  </p:cNvPr>
                  <p:cNvSpPr/>
                  <p:nvPr/>
                </p:nvSpPr>
                <p:spPr>
                  <a:xfrm>
                    <a:off x="1907703" y="4152900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79" name="Oval 478">
                    <a:extLst>
                      <a:ext uri="{FF2B5EF4-FFF2-40B4-BE49-F238E27FC236}">
                        <a16:creationId xmlns:a16="http://schemas.microsoft.com/office/drawing/2014/main" id="{D1ADEC7F-33F6-2944-9CDB-5F095C0A9091}"/>
                      </a:ext>
                    </a:extLst>
                  </p:cNvPr>
                  <p:cNvSpPr/>
                  <p:nvPr/>
                </p:nvSpPr>
                <p:spPr>
                  <a:xfrm>
                    <a:off x="1828800" y="4952096"/>
                    <a:ext cx="457200" cy="342900"/>
                  </a:xfrm>
                  <a:prstGeom prst="ellipse">
                    <a:avLst/>
                  </a:prstGeom>
                  <a:solidFill>
                    <a:srgbClr val="FFBCBA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</p:grp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B4673B67-3E67-9C48-A978-17C0666D8AD6}"/>
                  </a:ext>
                </a:extLst>
              </p:cNvPr>
              <p:cNvGrpSpPr/>
              <p:nvPr/>
            </p:nvGrpSpPr>
            <p:grpSpPr>
              <a:xfrm>
                <a:off x="3749723" y="3056653"/>
                <a:ext cx="4903495" cy="3353572"/>
                <a:chOff x="408570" y="2461914"/>
                <a:chExt cx="4903495" cy="3353572"/>
              </a:xfrm>
            </p:grpSpPr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99F668AA-395A-2447-90FC-10CB823B64C2}"/>
                    </a:ext>
                  </a:extLst>
                </p:cNvPr>
                <p:cNvGrpSpPr/>
                <p:nvPr/>
              </p:nvGrpSpPr>
              <p:grpSpPr>
                <a:xfrm>
                  <a:off x="742628" y="2461914"/>
                  <a:ext cx="4438972" cy="2833986"/>
                  <a:chOff x="742628" y="2461914"/>
                  <a:chExt cx="4438972" cy="2833986"/>
                </a:xfrm>
              </p:grpSpPr>
              <p:sp>
                <p:nvSpPr>
                  <p:cNvPr id="445" name="Oval 444">
                    <a:extLst>
                      <a:ext uri="{FF2B5EF4-FFF2-40B4-BE49-F238E27FC236}">
                        <a16:creationId xmlns:a16="http://schemas.microsoft.com/office/drawing/2014/main" id="{4652C175-3B93-1845-A13C-5F5D01EA8346}"/>
                      </a:ext>
                    </a:extLst>
                  </p:cNvPr>
                  <p:cNvSpPr/>
                  <p:nvPr/>
                </p:nvSpPr>
                <p:spPr>
                  <a:xfrm>
                    <a:off x="20193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46" name="Oval 445">
                    <a:extLst>
                      <a:ext uri="{FF2B5EF4-FFF2-40B4-BE49-F238E27FC236}">
                        <a16:creationId xmlns:a16="http://schemas.microsoft.com/office/drawing/2014/main" id="{11D067CA-34B0-954B-B57D-8480389CBE4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47" name="Oval 446">
                    <a:extLst>
                      <a:ext uri="{FF2B5EF4-FFF2-40B4-BE49-F238E27FC236}">
                        <a16:creationId xmlns:a16="http://schemas.microsoft.com/office/drawing/2014/main" id="{3D83F282-4644-4549-9A5E-A1FA0DDC6A2A}"/>
                      </a:ext>
                    </a:extLst>
                  </p:cNvPr>
                  <p:cNvSpPr/>
                  <p:nvPr/>
                </p:nvSpPr>
                <p:spPr>
                  <a:xfrm>
                    <a:off x="33528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F9F4AF4F-74B1-8D49-8CB6-6243665367DF}"/>
                      </a:ext>
                    </a:extLst>
                  </p:cNvPr>
                  <p:cNvSpPr/>
                  <p:nvPr/>
                </p:nvSpPr>
                <p:spPr>
                  <a:xfrm>
                    <a:off x="26670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49" name="Oval 448">
                    <a:extLst>
                      <a:ext uri="{FF2B5EF4-FFF2-40B4-BE49-F238E27FC236}">
                        <a16:creationId xmlns:a16="http://schemas.microsoft.com/office/drawing/2014/main" id="{2C637A19-95E3-4A44-994F-44A848E61758}"/>
                      </a:ext>
                    </a:extLst>
                  </p:cNvPr>
                  <p:cNvSpPr/>
                  <p:nvPr/>
                </p:nvSpPr>
                <p:spPr>
                  <a:xfrm>
                    <a:off x="20669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0" name="Oval 449">
                    <a:extLst>
                      <a:ext uri="{FF2B5EF4-FFF2-40B4-BE49-F238E27FC236}">
                        <a16:creationId xmlns:a16="http://schemas.microsoft.com/office/drawing/2014/main" id="{05EB230B-71C5-DE41-AD7E-3EAC97AD6F6B}"/>
                      </a:ext>
                    </a:extLst>
                  </p:cNvPr>
                  <p:cNvSpPr/>
                  <p:nvPr/>
                </p:nvSpPr>
                <p:spPr>
                  <a:xfrm>
                    <a:off x="27527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1" name="Oval 450">
                    <a:extLst>
                      <a:ext uri="{FF2B5EF4-FFF2-40B4-BE49-F238E27FC236}">
                        <a16:creationId xmlns:a16="http://schemas.microsoft.com/office/drawing/2014/main" id="{C9E1FEAB-1D9F-5748-9843-A63C70475955}"/>
                      </a:ext>
                    </a:extLst>
                  </p:cNvPr>
                  <p:cNvSpPr/>
                  <p:nvPr/>
                </p:nvSpPr>
                <p:spPr>
                  <a:xfrm>
                    <a:off x="3438511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2" name="Oval 451">
                    <a:extLst>
                      <a:ext uri="{FF2B5EF4-FFF2-40B4-BE49-F238E27FC236}">
                        <a16:creationId xmlns:a16="http://schemas.microsoft.com/office/drawing/2014/main" id="{E0D5706C-4866-4A45-AF5A-EDEA75EC8C91}"/>
                      </a:ext>
                    </a:extLst>
                  </p:cNvPr>
                  <p:cNvSpPr/>
                  <p:nvPr/>
                </p:nvSpPr>
                <p:spPr>
                  <a:xfrm>
                    <a:off x="4724400" y="495300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3" name="Oval 452">
                    <a:extLst>
                      <a:ext uri="{FF2B5EF4-FFF2-40B4-BE49-F238E27FC236}">
                        <a16:creationId xmlns:a16="http://schemas.microsoft.com/office/drawing/2014/main" id="{A75B7344-392A-8946-94DE-313964D0D009}"/>
                      </a:ext>
                    </a:extLst>
                  </p:cNvPr>
                  <p:cNvSpPr/>
                  <p:nvPr/>
                </p:nvSpPr>
                <p:spPr>
                  <a:xfrm>
                    <a:off x="4131568" y="415290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4" name="Oval 453">
                    <a:extLst>
                      <a:ext uri="{FF2B5EF4-FFF2-40B4-BE49-F238E27FC236}">
                        <a16:creationId xmlns:a16="http://schemas.microsoft.com/office/drawing/2014/main" id="{D800F5E9-13B0-AE4E-A897-14BF85567011}"/>
                      </a:ext>
                    </a:extLst>
                  </p:cNvPr>
                  <p:cNvSpPr/>
                  <p:nvPr/>
                </p:nvSpPr>
                <p:spPr>
                  <a:xfrm>
                    <a:off x="3779912" y="329565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5" name="Oval 454">
                    <a:extLst>
                      <a:ext uri="{FF2B5EF4-FFF2-40B4-BE49-F238E27FC236}">
                        <a16:creationId xmlns:a16="http://schemas.microsoft.com/office/drawing/2014/main" id="{C99B65F1-0118-3243-A199-21860FED8040}"/>
                      </a:ext>
                    </a:extLst>
                  </p:cNvPr>
                  <p:cNvSpPr/>
                  <p:nvPr/>
                </p:nvSpPr>
                <p:spPr>
                  <a:xfrm>
                    <a:off x="3094112" y="329565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6" name="Oval 455">
                    <a:extLst>
                      <a:ext uri="{FF2B5EF4-FFF2-40B4-BE49-F238E27FC236}">
                        <a16:creationId xmlns:a16="http://schemas.microsoft.com/office/drawing/2014/main" id="{A01791D2-A352-ED49-B8FE-8B5D0481A837}"/>
                      </a:ext>
                    </a:extLst>
                  </p:cNvPr>
                  <p:cNvSpPr/>
                  <p:nvPr/>
                </p:nvSpPr>
                <p:spPr>
                  <a:xfrm>
                    <a:off x="2408312" y="3296557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7" name="Oval 456">
                    <a:extLst>
                      <a:ext uri="{FF2B5EF4-FFF2-40B4-BE49-F238E27FC236}">
                        <a16:creationId xmlns:a16="http://schemas.microsoft.com/office/drawing/2014/main" id="{95CAFC7A-DEB3-994F-B3BE-7C926CC18F38}"/>
                      </a:ext>
                    </a:extLst>
                  </p:cNvPr>
                  <p:cNvSpPr/>
                  <p:nvPr/>
                </p:nvSpPr>
                <p:spPr>
                  <a:xfrm>
                    <a:off x="2776615" y="2461914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8" name="Oval 457">
                    <a:extLst>
                      <a:ext uri="{FF2B5EF4-FFF2-40B4-BE49-F238E27FC236}">
                        <a16:creationId xmlns:a16="http://schemas.microsoft.com/office/drawing/2014/main" id="{F3B5BA06-9546-B342-B99B-767D872A9BB8}"/>
                      </a:ext>
                    </a:extLst>
                  </p:cNvPr>
                  <p:cNvSpPr/>
                  <p:nvPr/>
                </p:nvSpPr>
                <p:spPr>
                  <a:xfrm>
                    <a:off x="742628" y="494918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59" name="Oval 458">
                    <a:extLst>
                      <a:ext uri="{FF2B5EF4-FFF2-40B4-BE49-F238E27FC236}">
                        <a16:creationId xmlns:a16="http://schemas.microsoft.com/office/drawing/2014/main" id="{E7BBA834-3F72-6446-AD97-745273FBBAB5}"/>
                      </a:ext>
                    </a:extLst>
                  </p:cNvPr>
                  <p:cNvSpPr/>
                  <p:nvPr/>
                </p:nvSpPr>
                <p:spPr>
                  <a:xfrm>
                    <a:off x="1390328" y="4949180"/>
                    <a:ext cx="457200" cy="3429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60" name="Oval 459">
                    <a:extLst>
                      <a:ext uri="{FF2B5EF4-FFF2-40B4-BE49-F238E27FC236}">
                        <a16:creationId xmlns:a16="http://schemas.microsoft.com/office/drawing/2014/main" id="{77B0D666-64DD-1B40-BDE4-7AD0B71CB4C3}"/>
                      </a:ext>
                    </a:extLst>
                  </p:cNvPr>
                  <p:cNvSpPr/>
                  <p:nvPr/>
                </p:nvSpPr>
                <p:spPr>
                  <a:xfrm>
                    <a:off x="1343472" y="4149080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  <p:sp>
                <p:nvSpPr>
                  <p:cNvPr id="461" name="Oval 460">
                    <a:extLst>
                      <a:ext uri="{FF2B5EF4-FFF2-40B4-BE49-F238E27FC236}">
                        <a16:creationId xmlns:a16="http://schemas.microsoft.com/office/drawing/2014/main" id="{50CA396D-56D9-4140-862D-05E93A49AB83}"/>
                      </a:ext>
                    </a:extLst>
                  </p:cNvPr>
                  <p:cNvSpPr/>
                  <p:nvPr/>
                </p:nvSpPr>
                <p:spPr>
                  <a:xfrm>
                    <a:off x="1703512" y="3284984"/>
                    <a:ext cx="457200" cy="3429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rtl="0"/>
                    <a:endParaRPr lang="en-US"/>
                  </a:p>
                </p:txBody>
              </p: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E991BCAF-7FE6-664B-BBFB-E27C7A3C586C}"/>
                    </a:ext>
                  </a:extLst>
                </p:cNvPr>
                <p:cNvGrpSpPr/>
                <p:nvPr/>
              </p:nvGrpSpPr>
              <p:grpSpPr>
                <a:xfrm>
                  <a:off x="971228" y="2804814"/>
                  <a:ext cx="3981772" cy="2148186"/>
                  <a:chOff x="971228" y="2804814"/>
                  <a:chExt cx="3981772" cy="2148186"/>
                </a:xfrm>
              </p:grpSpPr>
              <p:cxnSp>
                <p:nvCxnSpPr>
                  <p:cNvPr id="429" name="Straight Connector 428">
                    <a:extLst>
                      <a:ext uri="{FF2B5EF4-FFF2-40B4-BE49-F238E27FC236}">
                        <a16:creationId xmlns:a16="http://schemas.microsoft.com/office/drawing/2014/main" id="{B4C4FFD5-1BAB-9C47-BD23-66EA226B147A}"/>
                      </a:ext>
                    </a:extLst>
                  </p:cNvPr>
                  <p:cNvCxnSpPr>
                    <a:cxnSpLocks/>
                    <a:stCxn id="451" idx="4"/>
                    <a:endCxn id="452" idx="0"/>
                  </p:cNvCxnSpPr>
                  <p:nvPr/>
                </p:nvCxnSpPr>
                <p:spPr>
                  <a:xfrm>
                    <a:off x="3667111" y="4495800"/>
                    <a:ext cx="1285889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Straight Connector 429">
                    <a:extLst>
                      <a:ext uri="{FF2B5EF4-FFF2-40B4-BE49-F238E27FC236}">
                        <a16:creationId xmlns:a16="http://schemas.microsoft.com/office/drawing/2014/main" id="{381BCBEF-CC41-4641-A913-1963BB9505B7}"/>
                      </a:ext>
                    </a:extLst>
                  </p:cNvPr>
                  <p:cNvCxnSpPr>
                    <a:cxnSpLocks/>
                    <a:stCxn id="453" idx="4"/>
                    <a:endCxn id="447" idx="0"/>
                  </p:cNvCxnSpPr>
                  <p:nvPr/>
                </p:nvCxnSpPr>
                <p:spPr>
                  <a:xfrm flipH="1">
                    <a:off x="3581400" y="4495800"/>
                    <a:ext cx="778768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Straight Connector 430">
                    <a:extLst>
                      <a:ext uri="{FF2B5EF4-FFF2-40B4-BE49-F238E27FC236}">
                        <a16:creationId xmlns:a16="http://schemas.microsoft.com/office/drawing/2014/main" id="{8DAFC170-E870-E747-ACE5-9DF30A956697}"/>
                      </a:ext>
                    </a:extLst>
                  </p:cNvPr>
                  <p:cNvCxnSpPr>
                    <a:stCxn id="449" idx="4"/>
                    <a:endCxn id="445" idx="0"/>
                  </p:cNvCxnSpPr>
                  <p:nvPr/>
                </p:nvCxnSpPr>
                <p:spPr>
                  <a:xfrm flipH="1">
                    <a:off x="2247900" y="4495800"/>
                    <a:ext cx="47611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Straight Connector 431">
                    <a:extLst>
                      <a:ext uri="{FF2B5EF4-FFF2-40B4-BE49-F238E27FC236}">
                        <a16:creationId xmlns:a16="http://schemas.microsoft.com/office/drawing/2014/main" id="{11A0B986-B00F-1C4B-A6F6-58B97A08FADA}"/>
                      </a:ext>
                    </a:extLst>
                  </p:cNvPr>
                  <p:cNvCxnSpPr>
                    <a:stCxn id="449" idx="4"/>
                    <a:endCxn id="448" idx="0"/>
                  </p:cNvCxnSpPr>
                  <p:nvPr/>
                </p:nvCxnSpPr>
                <p:spPr>
                  <a:xfrm>
                    <a:off x="2295511" y="4495800"/>
                    <a:ext cx="600089" cy="4572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Straight Connector 432">
                    <a:extLst>
                      <a:ext uri="{FF2B5EF4-FFF2-40B4-BE49-F238E27FC236}">
                        <a16:creationId xmlns:a16="http://schemas.microsoft.com/office/drawing/2014/main" id="{3E17B374-6DF4-1A40-B30A-30F286EFB867}"/>
                      </a:ext>
                    </a:extLst>
                  </p:cNvPr>
                  <p:cNvCxnSpPr>
                    <a:cxnSpLocks/>
                    <a:stCxn id="460" idx="4"/>
                    <a:endCxn id="446" idx="0"/>
                  </p:cNvCxnSpPr>
                  <p:nvPr/>
                </p:nvCxnSpPr>
                <p:spPr>
                  <a:xfrm>
                    <a:off x="1572072" y="4491980"/>
                    <a:ext cx="2695128" cy="46102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Straight Connector 433">
                    <a:extLst>
                      <a:ext uri="{FF2B5EF4-FFF2-40B4-BE49-F238E27FC236}">
                        <a16:creationId xmlns:a16="http://schemas.microsoft.com/office/drawing/2014/main" id="{F3634F60-2305-B54C-B188-092709CB00E8}"/>
                      </a:ext>
                    </a:extLst>
                  </p:cNvPr>
                  <p:cNvCxnSpPr>
                    <a:cxnSpLocks/>
                    <a:stCxn id="456" idx="4"/>
                    <a:endCxn id="472" idx="0"/>
                  </p:cNvCxnSpPr>
                  <p:nvPr/>
                </p:nvCxnSpPr>
                <p:spPr>
                  <a:xfrm>
                    <a:off x="2636912" y="3639457"/>
                    <a:ext cx="324556" cy="50962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Straight Connector 434">
                    <a:extLst>
                      <a:ext uri="{FF2B5EF4-FFF2-40B4-BE49-F238E27FC236}">
                        <a16:creationId xmlns:a16="http://schemas.microsoft.com/office/drawing/2014/main" id="{1971D84E-082A-CF43-8349-C433D472E532}"/>
                      </a:ext>
                    </a:extLst>
                  </p:cNvPr>
                  <p:cNvCxnSpPr>
                    <a:stCxn id="454" idx="4"/>
                    <a:endCxn id="449" idx="0"/>
                  </p:cNvCxnSpPr>
                  <p:nvPr/>
                </p:nvCxnSpPr>
                <p:spPr>
                  <a:xfrm flipH="1">
                    <a:off x="2295511" y="3638550"/>
                    <a:ext cx="1713001" cy="5143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Straight Connector 435">
                    <a:extLst>
                      <a:ext uri="{FF2B5EF4-FFF2-40B4-BE49-F238E27FC236}">
                        <a16:creationId xmlns:a16="http://schemas.microsoft.com/office/drawing/2014/main" id="{3D5EBD2E-0704-AD45-BFDC-1BA6842E25FE}"/>
                      </a:ext>
                    </a:extLst>
                  </p:cNvPr>
                  <p:cNvCxnSpPr>
                    <a:cxnSpLocks/>
                    <a:stCxn id="461" idx="4"/>
                    <a:endCxn id="451" idx="0"/>
                  </p:cNvCxnSpPr>
                  <p:nvPr/>
                </p:nvCxnSpPr>
                <p:spPr>
                  <a:xfrm>
                    <a:off x="1932112" y="3627884"/>
                    <a:ext cx="1734999" cy="52501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Straight Connector 436">
                    <a:extLst>
                      <a:ext uri="{FF2B5EF4-FFF2-40B4-BE49-F238E27FC236}">
                        <a16:creationId xmlns:a16="http://schemas.microsoft.com/office/drawing/2014/main" id="{D1FBD1C8-A40D-284F-9A8A-AA12E92CD939}"/>
                      </a:ext>
                    </a:extLst>
                  </p:cNvPr>
                  <p:cNvCxnSpPr>
                    <a:cxnSpLocks/>
                    <a:stCxn id="455" idx="4"/>
                    <a:endCxn id="453" idx="0"/>
                  </p:cNvCxnSpPr>
                  <p:nvPr/>
                </p:nvCxnSpPr>
                <p:spPr>
                  <a:xfrm>
                    <a:off x="3322712" y="3638550"/>
                    <a:ext cx="1037456" cy="5143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Straight Connector 437">
                    <a:extLst>
                      <a:ext uri="{FF2B5EF4-FFF2-40B4-BE49-F238E27FC236}">
                        <a16:creationId xmlns:a16="http://schemas.microsoft.com/office/drawing/2014/main" id="{DB9868C2-D78F-B24D-8DE7-3B29B39E12C9}"/>
                      </a:ext>
                    </a:extLst>
                  </p:cNvPr>
                  <p:cNvCxnSpPr>
                    <a:stCxn id="457" idx="4"/>
                    <a:endCxn id="456" idx="0"/>
                  </p:cNvCxnSpPr>
                  <p:nvPr/>
                </p:nvCxnSpPr>
                <p:spPr>
                  <a:xfrm flipH="1">
                    <a:off x="2636912" y="2804814"/>
                    <a:ext cx="368303" cy="49174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Straight Connector 438">
                    <a:extLst>
                      <a:ext uri="{FF2B5EF4-FFF2-40B4-BE49-F238E27FC236}">
                        <a16:creationId xmlns:a16="http://schemas.microsoft.com/office/drawing/2014/main" id="{F94B2A65-46C6-824B-A1B8-31A9D78D9028}"/>
                      </a:ext>
                    </a:extLst>
                  </p:cNvPr>
                  <p:cNvCxnSpPr>
                    <a:stCxn id="457" idx="4"/>
                    <a:endCxn id="455" idx="0"/>
                  </p:cNvCxnSpPr>
                  <p:nvPr/>
                </p:nvCxnSpPr>
                <p:spPr>
                  <a:xfrm>
                    <a:off x="3005215" y="2804814"/>
                    <a:ext cx="317497" cy="49083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0" name="Straight Connector 439">
                    <a:extLst>
                      <a:ext uri="{FF2B5EF4-FFF2-40B4-BE49-F238E27FC236}">
                        <a16:creationId xmlns:a16="http://schemas.microsoft.com/office/drawing/2014/main" id="{56CBCD89-291E-2D48-A245-3979FEDF4CB6}"/>
                      </a:ext>
                    </a:extLst>
                  </p:cNvPr>
                  <p:cNvCxnSpPr>
                    <a:stCxn id="457" idx="4"/>
                    <a:endCxn id="454" idx="0"/>
                  </p:cNvCxnSpPr>
                  <p:nvPr/>
                </p:nvCxnSpPr>
                <p:spPr>
                  <a:xfrm>
                    <a:off x="3005215" y="2804814"/>
                    <a:ext cx="1003297" cy="49083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Straight Connector 440">
                    <a:extLst>
                      <a:ext uri="{FF2B5EF4-FFF2-40B4-BE49-F238E27FC236}">
                        <a16:creationId xmlns:a16="http://schemas.microsoft.com/office/drawing/2014/main" id="{A132DE75-A0BF-A24C-8DF0-A313DEBC2DAC}"/>
                      </a:ext>
                    </a:extLst>
                  </p:cNvPr>
                  <p:cNvCxnSpPr>
                    <a:cxnSpLocks/>
                    <a:stCxn id="450" idx="4"/>
                    <a:endCxn id="458" idx="0"/>
                  </p:cNvCxnSpPr>
                  <p:nvPr/>
                </p:nvCxnSpPr>
                <p:spPr>
                  <a:xfrm flipH="1">
                    <a:off x="971228" y="4495800"/>
                    <a:ext cx="2010083" cy="45338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2" name="Straight Connector 441">
                    <a:extLst>
                      <a:ext uri="{FF2B5EF4-FFF2-40B4-BE49-F238E27FC236}">
                        <a16:creationId xmlns:a16="http://schemas.microsoft.com/office/drawing/2014/main" id="{1657787E-380B-DC4C-A7AC-57237744BBD2}"/>
                      </a:ext>
                    </a:extLst>
                  </p:cNvPr>
                  <p:cNvCxnSpPr>
                    <a:cxnSpLocks/>
                    <a:stCxn id="451" idx="4"/>
                    <a:endCxn id="459" idx="0"/>
                  </p:cNvCxnSpPr>
                  <p:nvPr/>
                </p:nvCxnSpPr>
                <p:spPr>
                  <a:xfrm flipH="1">
                    <a:off x="1618928" y="4495800"/>
                    <a:ext cx="2048183" cy="45338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3" name="Straight Connector 442">
                    <a:extLst>
                      <a:ext uri="{FF2B5EF4-FFF2-40B4-BE49-F238E27FC236}">
                        <a16:creationId xmlns:a16="http://schemas.microsoft.com/office/drawing/2014/main" id="{2B86C8EC-3240-F34D-AF9A-1D58268A4B5F}"/>
                      </a:ext>
                    </a:extLst>
                  </p:cNvPr>
                  <p:cNvCxnSpPr>
                    <a:cxnSpLocks/>
                    <a:stCxn id="469" idx="4"/>
                    <a:endCxn id="460" idx="0"/>
                  </p:cNvCxnSpPr>
                  <p:nvPr/>
                </p:nvCxnSpPr>
                <p:spPr>
                  <a:xfrm flipH="1">
                    <a:off x="1572072" y="3638550"/>
                    <a:ext cx="1737941" cy="51053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4" name="Straight Connector 443">
                    <a:extLst>
                      <a:ext uri="{FF2B5EF4-FFF2-40B4-BE49-F238E27FC236}">
                        <a16:creationId xmlns:a16="http://schemas.microsoft.com/office/drawing/2014/main" id="{88EB66C5-724F-A44A-82F9-CBED3707A410}"/>
                      </a:ext>
                    </a:extLst>
                  </p:cNvPr>
                  <p:cNvCxnSpPr>
                    <a:cxnSpLocks/>
                    <a:stCxn id="457" idx="4"/>
                    <a:endCxn id="461" idx="0"/>
                  </p:cNvCxnSpPr>
                  <p:nvPr/>
                </p:nvCxnSpPr>
                <p:spPr>
                  <a:xfrm flipH="1">
                    <a:off x="1932112" y="2804814"/>
                    <a:ext cx="1073103" cy="4801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F7F2358C-4D4C-B344-8C9F-4554A58D95DC}"/>
                    </a:ext>
                  </a:extLst>
                </p:cNvPr>
                <p:cNvGrpSpPr/>
                <p:nvPr/>
              </p:nvGrpSpPr>
              <p:grpSpPr>
                <a:xfrm>
                  <a:off x="408570" y="5288260"/>
                  <a:ext cx="4903495" cy="527226"/>
                  <a:chOff x="408570" y="5288260"/>
                  <a:chExt cx="4903495" cy="527226"/>
                </a:xfrm>
              </p:grpSpPr>
              <p:cxnSp>
                <p:nvCxnSpPr>
                  <p:cNvPr id="211" name="Straight Connector 210">
                    <a:extLst>
                      <a:ext uri="{FF2B5EF4-FFF2-40B4-BE49-F238E27FC236}">
                        <a16:creationId xmlns:a16="http://schemas.microsoft.com/office/drawing/2014/main" id="{6BC01537-BA74-C244-B60D-885A78A12ECC}"/>
                      </a:ext>
                    </a:extLst>
                  </p:cNvPr>
                  <p:cNvCxnSpPr>
                    <a:cxnSpLocks/>
                    <a:stCxn id="500" idx="0"/>
                    <a:endCxn id="445" idx="4"/>
                  </p:cNvCxnSpPr>
                  <p:nvPr/>
                </p:nvCxnSpPr>
                <p:spPr>
                  <a:xfrm flipH="1" flipV="1">
                    <a:off x="2247900" y="5295900"/>
                    <a:ext cx="16632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>
                    <a:extLst>
                      <a:ext uri="{FF2B5EF4-FFF2-40B4-BE49-F238E27FC236}">
                        <a16:creationId xmlns:a16="http://schemas.microsoft.com/office/drawing/2014/main" id="{E466BF5C-73B7-A74F-A22B-3C174FD68A45}"/>
                      </a:ext>
                    </a:extLst>
                  </p:cNvPr>
                  <p:cNvCxnSpPr>
                    <a:cxnSpLocks/>
                    <a:stCxn id="445" idx="4"/>
                    <a:endCxn id="513" idx="7"/>
                  </p:cNvCxnSpPr>
                  <p:nvPr/>
                </p:nvCxnSpPr>
                <p:spPr>
                  <a:xfrm>
                    <a:off x="2247900" y="5295900"/>
                    <a:ext cx="1230981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>
                    <a:extLst>
                      <a:ext uri="{FF2B5EF4-FFF2-40B4-BE49-F238E27FC236}">
                        <a16:creationId xmlns:a16="http://schemas.microsoft.com/office/drawing/2014/main" id="{15ED96C5-B230-A048-8FBD-04CBD4E1BAE6}"/>
                      </a:ext>
                    </a:extLst>
                  </p:cNvPr>
                  <p:cNvCxnSpPr>
                    <a:cxnSpLocks/>
                    <a:stCxn id="445" idx="4"/>
                    <a:endCxn id="529" idx="0"/>
                  </p:cNvCxnSpPr>
                  <p:nvPr/>
                </p:nvCxnSpPr>
                <p:spPr>
                  <a:xfrm>
                    <a:off x="2247900" y="5295900"/>
                    <a:ext cx="267474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>
                    <a:extLst>
                      <a:ext uri="{FF2B5EF4-FFF2-40B4-BE49-F238E27FC236}">
                        <a16:creationId xmlns:a16="http://schemas.microsoft.com/office/drawing/2014/main" id="{17151D3A-405D-5343-9175-DCA048DE7D70}"/>
                      </a:ext>
                    </a:extLst>
                  </p:cNvPr>
                  <p:cNvCxnSpPr>
                    <a:cxnSpLocks/>
                    <a:stCxn id="448" idx="4"/>
                    <a:endCxn id="493" idx="0"/>
                  </p:cNvCxnSpPr>
                  <p:nvPr/>
                </p:nvCxnSpPr>
                <p:spPr>
                  <a:xfrm flipH="1">
                    <a:off x="1622919" y="5295900"/>
                    <a:ext cx="127268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>
                    <a:extLst>
                      <a:ext uri="{FF2B5EF4-FFF2-40B4-BE49-F238E27FC236}">
                        <a16:creationId xmlns:a16="http://schemas.microsoft.com/office/drawing/2014/main" id="{FBEFBAB0-E47C-9344-BC52-406A0B192CAC}"/>
                      </a:ext>
                    </a:extLst>
                  </p:cNvPr>
                  <p:cNvCxnSpPr>
                    <a:cxnSpLocks/>
                    <a:stCxn id="448" idx="4"/>
                    <a:endCxn id="501" idx="0"/>
                  </p:cNvCxnSpPr>
                  <p:nvPr/>
                </p:nvCxnSpPr>
                <p:spPr>
                  <a:xfrm flipH="1">
                    <a:off x="2356191" y="5295900"/>
                    <a:ext cx="539409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>
                    <a:extLst>
                      <a:ext uri="{FF2B5EF4-FFF2-40B4-BE49-F238E27FC236}">
                        <a16:creationId xmlns:a16="http://schemas.microsoft.com/office/drawing/2014/main" id="{455C6AE0-5F8B-B54B-81E3-0CCE4F00F757}"/>
                      </a:ext>
                    </a:extLst>
                  </p:cNvPr>
                  <p:cNvCxnSpPr>
                    <a:cxnSpLocks/>
                    <a:stCxn id="448" idx="4"/>
                    <a:endCxn id="509" idx="0"/>
                  </p:cNvCxnSpPr>
                  <p:nvPr/>
                </p:nvCxnSpPr>
                <p:spPr>
                  <a:xfrm>
                    <a:off x="2895600" y="5295900"/>
                    <a:ext cx="19386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>
                    <a:extLst>
                      <a:ext uri="{FF2B5EF4-FFF2-40B4-BE49-F238E27FC236}">
                        <a16:creationId xmlns:a16="http://schemas.microsoft.com/office/drawing/2014/main" id="{C97E5034-6387-2E42-B9E3-0B1F4C36D1D5}"/>
                      </a:ext>
                    </a:extLst>
                  </p:cNvPr>
                  <p:cNvCxnSpPr>
                    <a:cxnSpLocks/>
                    <a:stCxn id="448" idx="4"/>
                    <a:endCxn id="503" idx="0"/>
                  </p:cNvCxnSpPr>
                  <p:nvPr/>
                </p:nvCxnSpPr>
                <p:spPr>
                  <a:xfrm flipH="1">
                    <a:off x="2539509" y="5295900"/>
                    <a:ext cx="35609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0C4877F9-9ADA-6D4B-8488-4C8F4A8B60A2}"/>
                      </a:ext>
                    </a:extLst>
                  </p:cNvPr>
                  <p:cNvCxnSpPr>
                    <a:cxnSpLocks/>
                    <a:stCxn id="448" idx="4"/>
                    <a:endCxn id="517" idx="0"/>
                  </p:cNvCxnSpPr>
                  <p:nvPr/>
                </p:nvCxnSpPr>
                <p:spPr>
                  <a:xfrm>
                    <a:off x="2895600" y="5295900"/>
                    <a:ext cx="927135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2CE57C5C-A70C-1941-8FA0-46EA62274D54}"/>
                      </a:ext>
                    </a:extLst>
                  </p:cNvPr>
                  <p:cNvCxnSpPr>
                    <a:cxnSpLocks/>
                    <a:stCxn id="447" idx="4"/>
                    <a:endCxn id="509" idx="7"/>
                  </p:cNvCxnSpPr>
                  <p:nvPr/>
                </p:nvCxnSpPr>
                <p:spPr>
                  <a:xfrm flipH="1">
                    <a:off x="3112245" y="5295900"/>
                    <a:ext cx="46915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>
                    <a:extLst>
                      <a:ext uri="{FF2B5EF4-FFF2-40B4-BE49-F238E27FC236}">
                        <a16:creationId xmlns:a16="http://schemas.microsoft.com/office/drawing/2014/main" id="{A8D2EAB9-63C9-A845-9FFC-F25E3C99DCF6}"/>
                      </a:ext>
                    </a:extLst>
                  </p:cNvPr>
                  <p:cNvCxnSpPr>
                    <a:cxnSpLocks/>
                    <a:stCxn id="447" idx="4"/>
                    <a:endCxn id="533" idx="7"/>
                  </p:cNvCxnSpPr>
                  <p:nvPr/>
                </p:nvCxnSpPr>
                <p:spPr>
                  <a:xfrm>
                    <a:off x="3581400" y="5295900"/>
                    <a:ext cx="173066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Straight Connector 396">
                    <a:extLst>
                      <a:ext uri="{FF2B5EF4-FFF2-40B4-BE49-F238E27FC236}">
                        <a16:creationId xmlns:a16="http://schemas.microsoft.com/office/drawing/2014/main" id="{17C30E7F-F0B3-AF48-B735-491E4FA51CE6}"/>
                      </a:ext>
                    </a:extLst>
                  </p:cNvPr>
                  <p:cNvCxnSpPr>
                    <a:cxnSpLocks/>
                    <a:stCxn id="447" idx="4"/>
                    <a:endCxn id="519" idx="0"/>
                  </p:cNvCxnSpPr>
                  <p:nvPr/>
                </p:nvCxnSpPr>
                <p:spPr>
                  <a:xfrm>
                    <a:off x="3581400" y="5295900"/>
                    <a:ext cx="42465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>
                    <a:extLst>
                      <a:ext uri="{FF2B5EF4-FFF2-40B4-BE49-F238E27FC236}">
                        <a16:creationId xmlns:a16="http://schemas.microsoft.com/office/drawing/2014/main" id="{E25F56E0-6AFC-EF4C-A758-BE26CB26E97D}"/>
                      </a:ext>
                    </a:extLst>
                  </p:cNvPr>
                  <p:cNvCxnSpPr>
                    <a:cxnSpLocks/>
                    <a:stCxn id="446" idx="4"/>
                    <a:endCxn id="520" idx="7"/>
                  </p:cNvCxnSpPr>
                  <p:nvPr/>
                </p:nvCxnSpPr>
                <p:spPr>
                  <a:xfrm flipH="1">
                    <a:off x="4120494" y="5295900"/>
                    <a:ext cx="146706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9" name="Straight Connector 398">
                    <a:extLst>
                      <a:ext uri="{FF2B5EF4-FFF2-40B4-BE49-F238E27FC236}">
                        <a16:creationId xmlns:a16="http://schemas.microsoft.com/office/drawing/2014/main" id="{3B46ADDF-B223-B94A-9257-5B15773A23C2}"/>
                      </a:ext>
                    </a:extLst>
                  </p:cNvPr>
                  <p:cNvCxnSpPr>
                    <a:cxnSpLocks/>
                    <a:stCxn id="446" idx="4"/>
                    <a:endCxn id="518" idx="7"/>
                  </p:cNvCxnSpPr>
                  <p:nvPr/>
                </p:nvCxnSpPr>
                <p:spPr>
                  <a:xfrm flipH="1">
                    <a:off x="3937176" y="5295900"/>
                    <a:ext cx="330024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0" name="Straight Connector 399">
                    <a:extLst>
                      <a:ext uri="{FF2B5EF4-FFF2-40B4-BE49-F238E27FC236}">
                        <a16:creationId xmlns:a16="http://schemas.microsoft.com/office/drawing/2014/main" id="{A2B84A37-2B90-1C4F-921A-9D6B21F70A68}"/>
                      </a:ext>
                    </a:extLst>
                  </p:cNvPr>
                  <p:cNvCxnSpPr>
                    <a:cxnSpLocks/>
                    <a:stCxn id="446" idx="4"/>
                    <a:endCxn id="514" idx="7"/>
                  </p:cNvCxnSpPr>
                  <p:nvPr/>
                </p:nvCxnSpPr>
                <p:spPr>
                  <a:xfrm flipH="1">
                    <a:off x="3570540" y="5295900"/>
                    <a:ext cx="696660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1" name="Straight Connector 400">
                    <a:extLst>
                      <a:ext uri="{FF2B5EF4-FFF2-40B4-BE49-F238E27FC236}">
                        <a16:creationId xmlns:a16="http://schemas.microsoft.com/office/drawing/2014/main" id="{2017B8D0-8D41-9741-AA42-CD4F63DD9FD0}"/>
                      </a:ext>
                    </a:extLst>
                  </p:cNvPr>
                  <p:cNvCxnSpPr>
                    <a:cxnSpLocks/>
                    <a:stCxn id="446" idx="4"/>
                    <a:endCxn id="505" idx="0"/>
                  </p:cNvCxnSpPr>
                  <p:nvPr/>
                </p:nvCxnSpPr>
                <p:spPr>
                  <a:xfrm flipH="1">
                    <a:off x="2722827" y="5295900"/>
                    <a:ext cx="154437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2" name="Straight Connector 401">
                    <a:extLst>
                      <a:ext uri="{FF2B5EF4-FFF2-40B4-BE49-F238E27FC236}">
                        <a16:creationId xmlns:a16="http://schemas.microsoft.com/office/drawing/2014/main" id="{079BB831-9D53-884F-B108-E85674A57F10}"/>
                      </a:ext>
                    </a:extLst>
                  </p:cNvPr>
                  <p:cNvCxnSpPr>
                    <a:cxnSpLocks/>
                    <a:stCxn id="446" idx="4"/>
                    <a:endCxn id="528" idx="0"/>
                  </p:cNvCxnSpPr>
                  <p:nvPr/>
                </p:nvCxnSpPr>
                <p:spPr>
                  <a:xfrm>
                    <a:off x="4267200" y="5295900"/>
                    <a:ext cx="56378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3" name="Straight Connector 402">
                    <a:extLst>
                      <a:ext uri="{FF2B5EF4-FFF2-40B4-BE49-F238E27FC236}">
                        <a16:creationId xmlns:a16="http://schemas.microsoft.com/office/drawing/2014/main" id="{1A0D140C-3BF5-5444-BC59-F21CC9AC3842}"/>
                      </a:ext>
                    </a:extLst>
                  </p:cNvPr>
                  <p:cNvCxnSpPr>
                    <a:cxnSpLocks/>
                    <a:stCxn id="452" idx="4"/>
                    <a:endCxn id="529" idx="7"/>
                  </p:cNvCxnSpPr>
                  <p:nvPr/>
                </p:nvCxnSpPr>
                <p:spPr>
                  <a:xfrm flipH="1">
                    <a:off x="4945425" y="5295900"/>
                    <a:ext cx="7575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4" name="Straight Connector 403">
                    <a:extLst>
                      <a:ext uri="{FF2B5EF4-FFF2-40B4-BE49-F238E27FC236}">
                        <a16:creationId xmlns:a16="http://schemas.microsoft.com/office/drawing/2014/main" id="{683A97F4-CF1E-4144-8078-51EC7515E22F}"/>
                      </a:ext>
                    </a:extLst>
                  </p:cNvPr>
                  <p:cNvCxnSpPr>
                    <a:cxnSpLocks/>
                    <a:stCxn id="452" idx="4"/>
                    <a:endCxn id="525" idx="0"/>
                  </p:cNvCxnSpPr>
                  <p:nvPr/>
                </p:nvCxnSpPr>
                <p:spPr>
                  <a:xfrm flipH="1">
                    <a:off x="4556007" y="5295900"/>
                    <a:ext cx="39699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5" name="Straight Connector 404">
                    <a:extLst>
                      <a:ext uri="{FF2B5EF4-FFF2-40B4-BE49-F238E27FC236}">
                        <a16:creationId xmlns:a16="http://schemas.microsoft.com/office/drawing/2014/main" id="{0A61164A-8360-7940-AC65-F65F7E68813B}"/>
                      </a:ext>
                    </a:extLst>
                  </p:cNvPr>
                  <p:cNvCxnSpPr>
                    <a:cxnSpLocks/>
                    <a:stCxn id="452" idx="4"/>
                    <a:endCxn id="532" idx="1"/>
                  </p:cNvCxnSpPr>
                  <p:nvPr/>
                </p:nvCxnSpPr>
                <p:spPr>
                  <a:xfrm>
                    <a:off x="4953000" y="5295900"/>
                    <a:ext cx="221838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Straight Connector 405">
                    <a:extLst>
                      <a:ext uri="{FF2B5EF4-FFF2-40B4-BE49-F238E27FC236}">
                        <a16:creationId xmlns:a16="http://schemas.microsoft.com/office/drawing/2014/main" id="{0DF2DAC6-75F1-394F-99A1-FE8346C59F47}"/>
                      </a:ext>
                    </a:extLst>
                  </p:cNvPr>
                  <p:cNvCxnSpPr>
                    <a:cxnSpLocks/>
                    <a:stCxn id="452" idx="4"/>
                    <a:endCxn id="523" idx="0"/>
                  </p:cNvCxnSpPr>
                  <p:nvPr/>
                </p:nvCxnSpPr>
                <p:spPr>
                  <a:xfrm flipH="1">
                    <a:off x="4372689" y="5295900"/>
                    <a:ext cx="580311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7" name="Straight Connector 406">
                    <a:extLst>
                      <a:ext uri="{FF2B5EF4-FFF2-40B4-BE49-F238E27FC236}">
                        <a16:creationId xmlns:a16="http://schemas.microsoft.com/office/drawing/2014/main" id="{D40BA6D5-F3FB-FB41-BF03-5389FE515EFE}"/>
                      </a:ext>
                    </a:extLst>
                  </p:cNvPr>
                  <p:cNvCxnSpPr>
                    <a:cxnSpLocks/>
                    <a:stCxn id="452" idx="4"/>
                    <a:endCxn id="506" idx="0"/>
                  </p:cNvCxnSpPr>
                  <p:nvPr/>
                </p:nvCxnSpPr>
                <p:spPr>
                  <a:xfrm flipH="1">
                    <a:off x="2814486" y="5295900"/>
                    <a:ext cx="213851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8" name="Straight Connector 407">
                    <a:extLst>
                      <a:ext uri="{FF2B5EF4-FFF2-40B4-BE49-F238E27FC236}">
                        <a16:creationId xmlns:a16="http://schemas.microsoft.com/office/drawing/2014/main" id="{A0D477BB-916D-B548-8B81-84C40D24751D}"/>
                      </a:ext>
                    </a:extLst>
                  </p:cNvPr>
                  <p:cNvCxnSpPr>
                    <a:cxnSpLocks/>
                    <a:stCxn id="452" idx="4"/>
                  </p:cNvCxnSpPr>
                  <p:nvPr/>
                </p:nvCxnSpPr>
                <p:spPr>
                  <a:xfrm flipH="1">
                    <a:off x="4759002" y="5295900"/>
                    <a:ext cx="193998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9" name="Straight Connector 408">
                    <a:extLst>
                      <a:ext uri="{FF2B5EF4-FFF2-40B4-BE49-F238E27FC236}">
                        <a16:creationId xmlns:a16="http://schemas.microsoft.com/office/drawing/2014/main" id="{D88AE57A-2C0B-0343-8A36-F2EF4F9F2649}"/>
                      </a:ext>
                    </a:extLst>
                  </p:cNvPr>
                  <p:cNvCxnSpPr>
                    <a:cxnSpLocks/>
                    <a:stCxn id="445" idx="4"/>
                    <a:endCxn id="497" idx="0"/>
                  </p:cNvCxnSpPr>
                  <p:nvPr/>
                </p:nvCxnSpPr>
                <p:spPr>
                  <a:xfrm flipH="1">
                    <a:off x="1989555" y="5295900"/>
                    <a:ext cx="258345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Connector 409">
                    <a:extLst>
                      <a:ext uri="{FF2B5EF4-FFF2-40B4-BE49-F238E27FC236}">
                        <a16:creationId xmlns:a16="http://schemas.microsoft.com/office/drawing/2014/main" id="{8BF7A2E4-8589-914E-89C0-3C8E52BCA692}"/>
                      </a:ext>
                    </a:extLst>
                  </p:cNvPr>
                  <p:cNvCxnSpPr>
                    <a:cxnSpLocks/>
                    <a:stCxn id="445" idx="4"/>
                    <a:endCxn id="504" idx="0"/>
                  </p:cNvCxnSpPr>
                  <p:nvPr/>
                </p:nvCxnSpPr>
                <p:spPr>
                  <a:xfrm>
                    <a:off x="2247900" y="5295900"/>
                    <a:ext cx="383268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1" name="Straight Connector 410">
                    <a:extLst>
                      <a:ext uri="{FF2B5EF4-FFF2-40B4-BE49-F238E27FC236}">
                        <a16:creationId xmlns:a16="http://schemas.microsoft.com/office/drawing/2014/main" id="{8DEF62A7-E8F7-A346-86A6-8790AFA8CFB6}"/>
                      </a:ext>
                    </a:extLst>
                  </p:cNvPr>
                  <p:cNvCxnSpPr>
                    <a:cxnSpLocks/>
                    <a:stCxn id="459" idx="4"/>
                    <a:endCxn id="482" idx="0"/>
                  </p:cNvCxnSpPr>
                  <p:nvPr/>
                </p:nvCxnSpPr>
                <p:spPr>
                  <a:xfrm flipH="1">
                    <a:off x="614670" y="5292080"/>
                    <a:ext cx="1004258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Straight Connector 411">
                    <a:extLst>
                      <a:ext uri="{FF2B5EF4-FFF2-40B4-BE49-F238E27FC236}">
                        <a16:creationId xmlns:a16="http://schemas.microsoft.com/office/drawing/2014/main" id="{CD43B26C-A306-FC45-8B21-1C3A2A8F50C8}"/>
                      </a:ext>
                    </a:extLst>
                  </p:cNvPr>
                  <p:cNvCxnSpPr>
                    <a:cxnSpLocks/>
                    <a:stCxn id="459" idx="4"/>
                    <a:endCxn id="487" idx="0"/>
                  </p:cNvCxnSpPr>
                  <p:nvPr/>
                </p:nvCxnSpPr>
                <p:spPr>
                  <a:xfrm flipH="1">
                    <a:off x="1072965" y="5292080"/>
                    <a:ext cx="545963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Straight Connector 412">
                    <a:extLst>
                      <a:ext uri="{FF2B5EF4-FFF2-40B4-BE49-F238E27FC236}">
                        <a16:creationId xmlns:a16="http://schemas.microsoft.com/office/drawing/2014/main" id="{3412C1AE-25A4-5A41-9D81-094A589D8CA0}"/>
                      </a:ext>
                    </a:extLst>
                  </p:cNvPr>
                  <p:cNvCxnSpPr>
                    <a:cxnSpLocks/>
                    <a:stCxn id="459" idx="4"/>
                    <a:endCxn id="491" idx="0"/>
                  </p:cNvCxnSpPr>
                  <p:nvPr/>
                </p:nvCxnSpPr>
                <p:spPr>
                  <a:xfrm flipH="1">
                    <a:off x="1439601" y="5292080"/>
                    <a:ext cx="179327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Straight Connector 413">
                    <a:extLst>
                      <a:ext uri="{FF2B5EF4-FFF2-40B4-BE49-F238E27FC236}">
                        <a16:creationId xmlns:a16="http://schemas.microsoft.com/office/drawing/2014/main" id="{83349E7C-6420-BF49-AFA3-BD8DD0FEBF8E}"/>
                      </a:ext>
                    </a:extLst>
                  </p:cNvPr>
                  <p:cNvCxnSpPr>
                    <a:cxnSpLocks/>
                    <a:stCxn id="459" idx="4"/>
                    <a:endCxn id="496" idx="0"/>
                  </p:cNvCxnSpPr>
                  <p:nvPr/>
                </p:nvCxnSpPr>
                <p:spPr>
                  <a:xfrm>
                    <a:off x="1618928" y="5292080"/>
                    <a:ext cx="278968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Straight Connector 414">
                    <a:extLst>
                      <a:ext uri="{FF2B5EF4-FFF2-40B4-BE49-F238E27FC236}">
                        <a16:creationId xmlns:a16="http://schemas.microsoft.com/office/drawing/2014/main" id="{C7621839-E7D5-0A4E-AAD4-42A90D8133E2}"/>
                      </a:ext>
                    </a:extLst>
                  </p:cNvPr>
                  <p:cNvCxnSpPr>
                    <a:cxnSpLocks/>
                    <a:stCxn id="459" idx="4"/>
                    <a:endCxn id="511" idx="0"/>
                  </p:cNvCxnSpPr>
                  <p:nvPr/>
                </p:nvCxnSpPr>
                <p:spPr>
                  <a:xfrm>
                    <a:off x="1618928" y="5292080"/>
                    <a:ext cx="1653853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Straight Connector 415">
                    <a:extLst>
                      <a:ext uri="{FF2B5EF4-FFF2-40B4-BE49-F238E27FC236}">
                        <a16:creationId xmlns:a16="http://schemas.microsoft.com/office/drawing/2014/main" id="{6524D582-1A1B-4140-B037-9E0BD0EA3A4A}"/>
                      </a:ext>
                    </a:extLst>
                  </p:cNvPr>
                  <p:cNvCxnSpPr>
                    <a:cxnSpLocks/>
                    <a:stCxn id="458" idx="4"/>
                    <a:endCxn id="480" idx="0"/>
                  </p:cNvCxnSpPr>
                  <p:nvPr/>
                </p:nvCxnSpPr>
                <p:spPr>
                  <a:xfrm flipH="1">
                    <a:off x="431352" y="5292080"/>
                    <a:ext cx="539876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Straight Connector 416">
                    <a:extLst>
                      <a:ext uri="{FF2B5EF4-FFF2-40B4-BE49-F238E27FC236}">
                        <a16:creationId xmlns:a16="http://schemas.microsoft.com/office/drawing/2014/main" id="{FF15938C-9ACD-6643-BF40-525213FB1C7A}"/>
                      </a:ext>
                    </a:extLst>
                  </p:cNvPr>
                  <p:cNvCxnSpPr>
                    <a:cxnSpLocks/>
                    <a:stCxn id="458" idx="4"/>
                    <a:endCxn id="485" idx="1"/>
                  </p:cNvCxnSpPr>
                  <p:nvPr/>
                </p:nvCxnSpPr>
                <p:spPr>
                  <a:xfrm flipH="1">
                    <a:off x="866865" y="5292080"/>
                    <a:ext cx="104363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Straight Connector 417">
                    <a:extLst>
                      <a:ext uri="{FF2B5EF4-FFF2-40B4-BE49-F238E27FC236}">
                        <a16:creationId xmlns:a16="http://schemas.microsoft.com/office/drawing/2014/main" id="{2709A778-5161-2F4A-8A1B-8BF837586305}"/>
                      </a:ext>
                    </a:extLst>
                  </p:cNvPr>
                  <p:cNvCxnSpPr>
                    <a:cxnSpLocks/>
                    <a:stCxn id="458" idx="4"/>
                    <a:endCxn id="490" idx="0"/>
                  </p:cNvCxnSpPr>
                  <p:nvPr/>
                </p:nvCxnSpPr>
                <p:spPr>
                  <a:xfrm>
                    <a:off x="971228" y="5292080"/>
                    <a:ext cx="376714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9" name="Straight Connector 418">
                    <a:extLst>
                      <a:ext uri="{FF2B5EF4-FFF2-40B4-BE49-F238E27FC236}">
                        <a16:creationId xmlns:a16="http://schemas.microsoft.com/office/drawing/2014/main" id="{7D9F6929-B0F2-A44E-A90C-FD321FDCC943}"/>
                      </a:ext>
                    </a:extLst>
                  </p:cNvPr>
                  <p:cNvCxnSpPr>
                    <a:cxnSpLocks/>
                    <a:stCxn id="458" idx="4"/>
                    <a:endCxn id="492" idx="0"/>
                  </p:cNvCxnSpPr>
                  <p:nvPr/>
                </p:nvCxnSpPr>
                <p:spPr>
                  <a:xfrm>
                    <a:off x="971228" y="5292080"/>
                    <a:ext cx="560032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0" name="Straight Connector 419">
                    <a:extLst>
                      <a:ext uri="{FF2B5EF4-FFF2-40B4-BE49-F238E27FC236}">
                        <a16:creationId xmlns:a16="http://schemas.microsoft.com/office/drawing/2014/main" id="{4BAD3ABD-407A-9B43-B819-E500EB0505CC}"/>
                      </a:ext>
                    </a:extLst>
                  </p:cNvPr>
                  <p:cNvCxnSpPr>
                    <a:cxnSpLocks/>
                    <a:stCxn id="458" idx="4"/>
                    <a:endCxn id="495" idx="0"/>
                  </p:cNvCxnSpPr>
                  <p:nvPr/>
                </p:nvCxnSpPr>
                <p:spPr>
                  <a:xfrm>
                    <a:off x="971228" y="5292080"/>
                    <a:ext cx="835009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1" name="Straight Connector 420">
                    <a:extLst>
                      <a:ext uri="{FF2B5EF4-FFF2-40B4-BE49-F238E27FC236}">
                        <a16:creationId xmlns:a16="http://schemas.microsoft.com/office/drawing/2014/main" id="{90C0BFC8-A48C-4742-B13F-657C4ED528FB}"/>
                      </a:ext>
                    </a:extLst>
                  </p:cNvPr>
                  <p:cNvCxnSpPr>
                    <a:cxnSpLocks/>
                    <a:stCxn id="479" idx="4"/>
                    <a:endCxn id="483" idx="0"/>
                  </p:cNvCxnSpPr>
                  <p:nvPr/>
                </p:nvCxnSpPr>
                <p:spPr>
                  <a:xfrm flipH="1">
                    <a:off x="706329" y="5294996"/>
                    <a:ext cx="2862372" cy="5102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2" name="Straight Connector 421">
                    <a:extLst>
                      <a:ext uri="{FF2B5EF4-FFF2-40B4-BE49-F238E27FC236}">
                        <a16:creationId xmlns:a16="http://schemas.microsoft.com/office/drawing/2014/main" id="{D4DB3EF5-BACD-0E4A-8777-7DA2841201F9}"/>
                      </a:ext>
                    </a:extLst>
                  </p:cNvPr>
                  <p:cNvCxnSpPr>
                    <a:cxnSpLocks/>
                    <a:stCxn id="445" idx="4"/>
                    <a:endCxn id="483" idx="7"/>
                  </p:cNvCxnSpPr>
                  <p:nvPr/>
                </p:nvCxnSpPr>
                <p:spPr>
                  <a:xfrm flipH="1">
                    <a:off x="729111" y="5295900"/>
                    <a:ext cx="1518789" cy="51958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Straight Connector 422">
                    <a:extLst>
                      <a:ext uri="{FF2B5EF4-FFF2-40B4-BE49-F238E27FC236}">
                        <a16:creationId xmlns:a16="http://schemas.microsoft.com/office/drawing/2014/main" id="{A242680A-6A8E-C042-9FE3-3CEA35B48FB5}"/>
                      </a:ext>
                    </a:extLst>
                  </p:cNvPr>
                  <p:cNvCxnSpPr>
                    <a:cxnSpLocks/>
                    <a:stCxn id="447" idx="4"/>
                    <a:endCxn id="495" idx="0"/>
                  </p:cNvCxnSpPr>
                  <p:nvPr/>
                </p:nvCxnSpPr>
                <p:spPr>
                  <a:xfrm flipH="1">
                    <a:off x="1806237" y="5295900"/>
                    <a:ext cx="1775163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Straight Connector 423">
                    <a:extLst>
                      <a:ext uri="{FF2B5EF4-FFF2-40B4-BE49-F238E27FC236}">
                        <a16:creationId xmlns:a16="http://schemas.microsoft.com/office/drawing/2014/main" id="{D5984778-C154-8042-8321-8CBA8A8DDF03}"/>
                      </a:ext>
                    </a:extLst>
                  </p:cNvPr>
                  <p:cNvCxnSpPr>
                    <a:cxnSpLocks/>
                    <a:stCxn id="458" idx="4"/>
                    <a:endCxn id="518" idx="7"/>
                  </p:cNvCxnSpPr>
                  <p:nvPr/>
                </p:nvCxnSpPr>
                <p:spPr>
                  <a:xfrm>
                    <a:off x="971228" y="5292080"/>
                    <a:ext cx="2965948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Straight Connector 424">
                    <a:extLst>
                      <a:ext uri="{FF2B5EF4-FFF2-40B4-BE49-F238E27FC236}">
                        <a16:creationId xmlns:a16="http://schemas.microsoft.com/office/drawing/2014/main" id="{750183F7-6EC2-954A-A224-155025096A4D}"/>
                      </a:ext>
                    </a:extLst>
                  </p:cNvPr>
                  <p:cNvCxnSpPr>
                    <a:cxnSpLocks/>
                    <a:stCxn id="464" idx="4"/>
                    <a:endCxn id="480" idx="1"/>
                  </p:cNvCxnSpPr>
                  <p:nvPr/>
                </p:nvCxnSpPr>
                <p:spPr>
                  <a:xfrm flipH="1">
                    <a:off x="408570" y="5288260"/>
                    <a:ext cx="1200007" cy="5272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6" name="Straight Connector 425">
                    <a:extLst>
                      <a:ext uri="{FF2B5EF4-FFF2-40B4-BE49-F238E27FC236}">
                        <a16:creationId xmlns:a16="http://schemas.microsoft.com/office/drawing/2014/main" id="{F392EC32-2D6C-1944-B5F2-42538E0311AB}"/>
                      </a:ext>
                    </a:extLst>
                  </p:cNvPr>
                  <p:cNvCxnSpPr>
                    <a:cxnSpLocks/>
                    <a:stCxn id="458" idx="4"/>
                    <a:endCxn id="481" idx="7"/>
                  </p:cNvCxnSpPr>
                  <p:nvPr/>
                </p:nvCxnSpPr>
                <p:spPr>
                  <a:xfrm flipH="1">
                    <a:off x="545793" y="5292080"/>
                    <a:ext cx="425435" cy="5234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7" name="Straight Connector 426">
                    <a:extLst>
                      <a:ext uri="{FF2B5EF4-FFF2-40B4-BE49-F238E27FC236}">
                        <a16:creationId xmlns:a16="http://schemas.microsoft.com/office/drawing/2014/main" id="{36A82A87-49B5-9D4A-A6C3-88C5251C818A}"/>
                      </a:ext>
                    </a:extLst>
                  </p:cNvPr>
                  <p:cNvCxnSpPr>
                    <a:cxnSpLocks/>
                    <a:stCxn id="448" idx="4"/>
                    <a:endCxn id="486" idx="0"/>
                  </p:cNvCxnSpPr>
                  <p:nvPr/>
                </p:nvCxnSpPr>
                <p:spPr>
                  <a:xfrm flipH="1">
                    <a:off x="981306" y="5295900"/>
                    <a:ext cx="1914294" cy="5093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8" name="Straight Connector 427">
                    <a:extLst>
                      <a:ext uri="{FF2B5EF4-FFF2-40B4-BE49-F238E27FC236}">
                        <a16:creationId xmlns:a16="http://schemas.microsoft.com/office/drawing/2014/main" id="{EB5A1430-939E-3646-9305-8ED7A8D7A830}"/>
                      </a:ext>
                    </a:extLst>
                  </p:cNvPr>
                  <p:cNvCxnSpPr>
                    <a:cxnSpLocks/>
                    <a:stCxn id="459" idx="4"/>
                    <a:endCxn id="523" idx="0"/>
                  </p:cNvCxnSpPr>
                  <p:nvPr/>
                </p:nvCxnSpPr>
                <p:spPr>
                  <a:xfrm>
                    <a:off x="1618928" y="5292080"/>
                    <a:ext cx="2753761" cy="5131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21F7F2-6067-6F48-9316-10EF2CF1A7C7}"/>
                  </a:ext>
                </a:extLst>
              </p:cNvPr>
              <p:cNvGrpSpPr/>
              <p:nvPr/>
            </p:nvGrpSpPr>
            <p:grpSpPr>
              <a:xfrm>
                <a:off x="5548515" y="6326638"/>
                <a:ext cx="3160484" cy="220760"/>
                <a:chOff x="2207362" y="5974586"/>
                <a:chExt cx="3160484" cy="220760"/>
              </a:xfrm>
            </p:grpSpPr>
            <p:pic>
              <p:nvPicPr>
                <p:cNvPr id="198" name="Picture 197">
                  <a:extLst>
                    <a:ext uri="{FF2B5EF4-FFF2-40B4-BE49-F238E27FC236}">
                      <a16:creationId xmlns:a16="http://schemas.microsoft.com/office/drawing/2014/main" id="{9FA2FC6F-85EA-AB44-8349-F7B6EF3D22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69011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199" name="Picture 198">
                  <a:extLst>
                    <a:ext uri="{FF2B5EF4-FFF2-40B4-BE49-F238E27FC236}">
                      <a16:creationId xmlns:a16="http://schemas.microsoft.com/office/drawing/2014/main" id="{CEFEB23E-0A6C-2D4A-BD24-AE5C55AAC4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0981" y="5974586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0" name="Picture 199">
                  <a:extLst>
                    <a:ext uri="{FF2B5EF4-FFF2-40B4-BE49-F238E27FC236}">
                      <a16:creationId xmlns:a16="http://schemas.microsoft.com/office/drawing/2014/main" id="{860CB985-6A1B-9C4F-BE4C-2697F6E645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0551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1" name="Picture 200">
                  <a:extLst>
                    <a:ext uri="{FF2B5EF4-FFF2-40B4-BE49-F238E27FC236}">
                      <a16:creationId xmlns:a16="http://schemas.microsoft.com/office/drawing/2014/main" id="{4D81D08D-8A9A-1845-A1AB-118243FA57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991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2" name="Picture 201">
                  <a:extLst>
                    <a:ext uri="{FF2B5EF4-FFF2-40B4-BE49-F238E27FC236}">
                      <a16:creationId xmlns:a16="http://schemas.microsoft.com/office/drawing/2014/main" id="{01563FA0-C612-C24B-AEF0-5D129165B4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8203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3" name="Picture 202">
                  <a:extLst>
                    <a:ext uri="{FF2B5EF4-FFF2-40B4-BE49-F238E27FC236}">
                      <a16:creationId xmlns:a16="http://schemas.microsoft.com/office/drawing/2014/main" id="{F356AF0E-B0A5-5D4F-9AA0-A4B89B8EFC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0113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4" name="Picture 203">
                  <a:extLst>
                    <a:ext uri="{FF2B5EF4-FFF2-40B4-BE49-F238E27FC236}">
                      <a16:creationId xmlns:a16="http://schemas.microsoft.com/office/drawing/2014/main" id="{CD19F918-5ED5-C74C-9BEB-5B1A4239DF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342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5" name="Picture 204">
                  <a:extLst>
                    <a:ext uri="{FF2B5EF4-FFF2-40B4-BE49-F238E27FC236}">
                      <a16:creationId xmlns:a16="http://schemas.microsoft.com/office/drawing/2014/main" id="{27870000-767A-5947-BDA1-5F59B11F6E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5336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6" name="Picture 205">
                  <a:extLst>
                    <a:ext uri="{FF2B5EF4-FFF2-40B4-BE49-F238E27FC236}">
                      <a16:creationId xmlns:a16="http://schemas.microsoft.com/office/drawing/2014/main" id="{E27CE9FC-2B0D-4A4E-BD4D-488CA8C31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5775" y="5977071"/>
                  <a:ext cx="198835" cy="218275"/>
                </a:xfrm>
                <a:prstGeom prst="rect">
                  <a:avLst/>
                </a:prstGeom>
              </p:spPr>
            </p:pic>
            <p:pic>
              <p:nvPicPr>
                <p:cNvPr id="207" name="Picture 206">
                  <a:extLst>
                    <a:ext uri="{FF2B5EF4-FFF2-40B4-BE49-F238E27FC236}">
                      <a16:creationId xmlns:a16="http://schemas.microsoft.com/office/drawing/2014/main" id="{0C086962-BFA9-464F-9DF0-6CD7FAD28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07362" y="5977071"/>
                  <a:ext cx="198835" cy="218275"/>
                </a:xfrm>
                <a:prstGeom prst="rect">
                  <a:avLst/>
                </a:prstGeom>
              </p:spPr>
            </p:pic>
          </p:grpSp>
          <p:sp>
            <p:nvSpPr>
              <p:cNvPr id="188" name="Freeform 66">
                <a:extLst>
                  <a:ext uri="{FF2B5EF4-FFF2-40B4-BE49-F238E27FC236}">
                    <a16:creationId xmlns:a16="http://schemas.microsoft.com/office/drawing/2014/main" id="{56965EE3-645D-C94D-B029-71B41E88C5CB}"/>
                  </a:ext>
                </a:extLst>
              </p:cNvPr>
              <p:cNvSpPr/>
              <p:nvPr/>
            </p:nvSpPr>
            <p:spPr>
              <a:xfrm>
                <a:off x="3597890" y="3183672"/>
                <a:ext cx="2397056" cy="3097329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094885 w 1094885"/>
                  <a:gd name="connsiteY0" fmla="*/ 0 h 1476314"/>
                  <a:gd name="connsiteX1" fmla="*/ 496782 w 1094885"/>
                  <a:gd name="connsiteY1" fmla="*/ 368860 h 1476314"/>
                  <a:gd name="connsiteX2" fmla="*/ 440511 w 1094885"/>
                  <a:gd name="connsiteY2" fmla="*/ 706484 h 1476314"/>
                  <a:gd name="connsiteX3" fmla="*/ 187293 w 1094885"/>
                  <a:gd name="connsiteY3" fmla="*/ 903432 h 1476314"/>
                  <a:gd name="connsiteX4" fmla="*/ 187293 w 1094885"/>
                  <a:gd name="connsiteY4" fmla="*/ 1198854 h 1476314"/>
                  <a:gd name="connsiteX5" fmla="*/ 18480 w 1094885"/>
                  <a:gd name="connsiteY5" fmla="*/ 1452072 h 1476314"/>
                  <a:gd name="connsiteX6" fmla="*/ 4413 w 1094885"/>
                  <a:gd name="connsiteY6" fmla="*/ 1466140 h 1476314"/>
                  <a:gd name="connsiteX0" fmla="*/ 1131729 w 1131729"/>
                  <a:gd name="connsiteY0" fmla="*/ 0 h 1428388"/>
                  <a:gd name="connsiteX1" fmla="*/ 496782 w 1131729"/>
                  <a:gd name="connsiteY1" fmla="*/ 320934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222851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93151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112318 w 1336100"/>
                  <a:gd name="connsiteY5" fmla="*/ 1493151 h 1924856"/>
                  <a:gd name="connsiteX6" fmla="*/ 0 w 1336100"/>
                  <a:gd name="connsiteY6" fmla="*/ 1924856 h 192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6100" h="1924856">
                    <a:moveTo>
                      <a:pt x="1336100" y="0"/>
                    </a:moveTo>
                    <a:cubicBezTo>
                      <a:pt x="1211835" y="65649"/>
                      <a:pt x="957593" y="123311"/>
                      <a:pt x="854671" y="238776"/>
                    </a:cubicBezTo>
                    <a:cubicBezTo>
                      <a:pt x="751750" y="354241"/>
                      <a:pt x="777317" y="594567"/>
                      <a:pt x="718571" y="692791"/>
                    </a:cubicBezTo>
                    <a:cubicBezTo>
                      <a:pt x="659825" y="791015"/>
                      <a:pt x="545424" y="736930"/>
                      <a:pt x="502197" y="828120"/>
                    </a:cubicBezTo>
                    <a:cubicBezTo>
                      <a:pt x="458970" y="919310"/>
                      <a:pt x="524191" y="1129094"/>
                      <a:pt x="459211" y="1239932"/>
                    </a:cubicBezTo>
                    <a:cubicBezTo>
                      <a:pt x="394231" y="1350770"/>
                      <a:pt x="142798" y="1448603"/>
                      <a:pt x="112318" y="1493151"/>
                    </a:cubicBezTo>
                    <a:cubicBezTo>
                      <a:pt x="81838" y="1537699"/>
                      <a:pt x="0" y="1924856"/>
                      <a:pt x="0" y="1924856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89" name="Freeform 67">
                <a:extLst>
                  <a:ext uri="{FF2B5EF4-FFF2-40B4-BE49-F238E27FC236}">
                    <a16:creationId xmlns:a16="http://schemas.microsoft.com/office/drawing/2014/main" id="{3790094E-14DF-4241-A7D4-EFAFB275B3FA}"/>
                  </a:ext>
                </a:extLst>
              </p:cNvPr>
              <p:cNvSpPr/>
              <p:nvPr/>
            </p:nvSpPr>
            <p:spPr>
              <a:xfrm flipH="1">
                <a:off x="6750414" y="3158807"/>
                <a:ext cx="2107414" cy="3162826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199276 w 1199276"/>
                  <a:gd name="connsiteY0" fmla="*/ 0 h 1887104"/>
                  <a:gd name="connsiteX1" fmla="*/ 496782 w 1199276"/>
                  <a:gd name="connsiteY1" fmla="*/ 779650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66058 w 1199276"/>
                  <a:gd name="connsiteY5" fmla="*/ 1569629 h 1887104"/>
                  <a:gd name="connsiteX6" fmla="*/ 18480 w 1199276"/>
                  <a:gd name="connsiteY6" fmla="*/ 1862862 h 1887104"/>
                  <a:gd name="connsiteX7" fmla="*/ 4413 w 1199276"/>
                  <a:gd name="connsiteY7" fmla="*/ 1876930 h 1887104"/>
                  <a:gd name="connsiteX0" fmla="*/ 1189496 w 1189496"/>
                  <a:gd name="connsiteY0" fmla="*/ 0 h 2013860"/>
                  <a:gd name="connsiteX1" fmla="*/ 757194 w 1189496"/>
                  <a:gd name="connsiteY1" fmla="*/ 259315 h 2013860"/>
                  <a:gd name="connsiteX2" fmla="*/ 627234 w 1189496"/>
                  <a:gd name="connsiteY2" fmla="*/ 877646 h 2013860"/>
                  <a:gd name="connsiteX3" fmla="*/ 294187 w 1189496"/>
                  <a:gd name="connsiteY3" fmla="*/ 1054055 h 2013860"/>
                  <a:gd name="connsiteX4" fmla="*/ 331031 w 1189496"/>
                  <a:gd name="connsiteY4" fmla="*/ 1370016 h 2013860"/>
                  <a:gd name="connsiteX5" fmla="*/ 56278 w 1189496"/>
                  <a:gd name="connsiteY5" fmla="*/ 1569629 h 2013860"/>
                  <a:gd name="connsiteX6" fmla="*/ 8700 w 1189496"/>
                  <a:gd name="connsiteY6" fmla="*/ 1862862 h 2013860"/>
                  <a:gd name="connsiteX7" fmla="*/ 37618 w 1189496"/>
                  <a:gd name="connsiteY7" fmla="*/ 2013860 h 2013860"/>
                  <a:gd name="connsiteX0" fmla="*/ 1618573 w 1618573"/>
                  <a:gd name="connsiteY0" fmla="*/ 0 h 1870671"/>
                  <a:gd name="connsiteX1" fmla="*/ 1186271 w 1618573"/>
                  <a:gd name="connsiteY1" fmla="*/ 259315 h 1870671"/>
                  <a:gd name="connsiteX2" fmla="*/ 1056311 w 1618573"/>
                  <a:gd name="connsiteY2" fmla="*/ 877646 h 1870671"/>
                  <a:gd name="connsiteX3" fmla="*/ 723264 w 1618573"/>
                  <a:gd name="connsiteY3" fmla="*/ 1054055 h 1870671"/>
                  <a:gd name="connsiteX4" fmla="*/ 760108 w 1618573"/>
                  <a:gd name="connsiteY4" fmla="*/ 1370016 h 1870671"/>
                  <a:gd name="connsiteX5" fmla="*/ 485355 w 1618573"/>
                  <a:gd name="connsiteY5" fmla="*/ 1569629 h 1870671"/>
                  <a:gd name="connsiteX6" fmla="*/ 437777 w 1618573"/>
                  <a:gd name="connsiteY6" fmla="*/ 1862862 h 1870671"/>
                  <a:gd name="connsiteX7" fmla="*/ 0 w 1618573"/>
                  <a:gd name="connsiteY7" fmla="*/ 1746846 h 1870671"/>
                  <a:gd name="connsiteX0" fmla="*/ 1180796 w 1180796"/>
                  <a:gd name="connsiteY0" fmla="*/ 0 h 1862862"/>
                  <a:gd name="connsiteX1" fmla="*/ 748494 w 1180796"/>
                  <a:gd name="connsiteY1" fmla="*/ 259315 h 1862862"/>
                  <a:gd name="connsiteX2" fmla="*/ 618534 w 1180796"/>
                  <a:gd name="connsiteY2" fmla="*/ 877646 h 1862862"/>
                  <a:gd name="connsiteX3" fmla="*/ 285487 w 1180796"/>
                  <a:gd name="connsiteY3" fmla="*/ 1054055 h 1862862"/>
                  <a:gd name="connsiteX4" fmla="*/ 322331 w 1180796"/>
                  <a:gd name="connsiteY4" fmla="*/ 1370016 h 1862862"/>
                  <a:gd name="connsiteX5" fmla="*/ 47578 w 1180796"/>
                  <a:gd name="connsiteY5" fmla="*/ 1569629 h 1862862"/>
                  <a:gd name="connsiteX6" fmla="*/ 0 w 1180796"/>
                  <a:gd name="connsiteY6" fmla="*/ 1862862 h 1862862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41438 w 1174656"/>
                  <a:gd name="connsiteY5" fmla="*/ 1569629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77598 w 1174656"/>
                  <a:gd name="connsiteY4" fmla="*/ 1335784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59176 w 1174656"/>
                  <a:gd name="connsiteY4" fmla="*/ 1315245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656" h="1965560">
                    <a:moveTo>
                      <a:pt x="1174656" y="0"/>
                    </a:moveTo>
                    <a:cubicBezTo>
                      <a:pt x="1050391" y="65649"/>
                      <a:pt x="773633" y="232855"/>
                      <a:pt x="687087" y="368860"/>
                    </a:cubicBezTo>
                    <a:cubicBezTo>
                      <a:pt x="600541" y="504865"/>
                      <a:pt x="706961" y="710958"/>
                      <a:pt x="655379" y="816028"/>
                    </a:cubicBezTo>
                    <a:cubicBezTo>
                      <a:pt x="603798" y="921099"/>
                      <a:pt x="426965" y="916080"/>
                      <a:pt x="377598" y="999283"/>
                    </a:cubicBezTo>
                    <a:cubicBezTo>
                      <a:pt x="328231" y="1082486"/>
                      <a:pt x="410085" y="1217905"/>
                      <a:pt x="359176" y="1315245"/>
                    </a:cubicBezTo>
                    <a:cubicBezTo>
                      <a:pt x="308267" y="1412585"/>
                      <a:pt x="125864" y="1501181"/>
                      <a:pt x="72142" y="1583322"/>
                    </a:cubicBezTo>
                    <a:cubicBezTo>
                      <a:pt x="18420" y="1665463"/>
                      <a:pt x="31767" y="1923472"/>
                      <a:pt x="0" y="1965560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7026842B-59B1-3E45-8E1D-FFC18068C28F}"/>
                  </a:ext>
                </a:extLst>
              </p:cNvPr>
              <p:cNvSpPr txBox="1"/>
              <p:nvPr/>
            </p:nvSpPr>
            <p:spPr>
              <a:xfrm>
                <a:off x="6156657" y="3026401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C4C8E38-FB1B-5F41-B238-1574A491DC5B}"/>
                  </a:ext>
                </a:extLst>
              </p:cNvPr>
              <p:cNvSpPr/>
              <p:nvPr/>
            </p:nvSpPr>
            <p:spPr>
              <a:xfrm>
                <a:off x="6257017" y="6227640"/>
                <a:ext cx="423933" cy="423045"/>
              </a:xfrm>
              <a:prstGeom prst="ellipse">
                <a:avLst/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 68">
                <a:extLst>
                  <a:ext uri="{FF2B5EF4-FFF2-40B4-BE49-F238E27FC236}">
                    <a16:creationId xmlns:a16="http://schemas.microsoft.com/office/drawing/2014/main" id="{481AFF0D-CF06-E547-9224-91584F888342}"/>
                  </a:ext>
                </a:extLst>
              </p:cNvPr>
              <p:cNvSpPr/>
              <p:nvPr/>
            </p:nvSpPr>
            <p:spPr>
              <a:xfrm>
                <a:off x="3361307" y="3092182"/>
                <a:ext cx="2212423" cy="3132828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303669 w 1303669"/>
                  <a:gd name="connsiteY0" fmla="*/ 0 h 1893951"/>
                  <a:gd name="connsiteX1" fmla="*/ 496782 w 1303669"/>
                  <a:gd name="connsiteY1" fmla="*/ 786497 h 1893951"/>
                  <a:gd name="connsiteX2" fmla="*/ 440511 w 1303669"/>
                  <a:gd name="connsiteY2" fmla="*/ 1124121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440511 w 1303669"/>
                  <a:gd name="connsiteY2" fmla="*/ 1124121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187293 w 1303669"/>
                  <a:gd name="connsiteY3" fmla="*/ 1321069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187293 w 1303669"/>
                  <a:gd name="connsiteY4" fmla="*/ 1616491 h 1893951"/>
                  <a:gd name="connsiteX5" fmla="*/ 18480 w 1303669"/>
                  <a:gd name="connsiteY5" fmla="*/ 1869709 h 1893951"/>
                  <a:gd name="connsiteX6" fmla="*/ 4413 w 1303669"/>
                  <a:gd name="connsiteY6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571581 w 1303669"/>
                  <a:gd name="connsiteY4" fmla="*/ 1195501 h 1893951"/>
                  <a:gd name="connsiteX5" fmla="*/ 187293 w 1303669"/>
                  <a:gd name="connsiteY5" fmla="*/ 1616491 h 1893951"/>
                  <a:gd name="connsiteX6" fmla="*/ 18480 w 1303669"/>
                  <a:gd name="connsiteY6" fmla="*/ 1869709 h 1893951"/>
                  <a:gd name="connsiteX7" fmla="*/ 4413 w 1303669"/>
                  <a:gd name="connsiteY7" fmla="*/ 1883777 h 1893951"/>
                  <a:gd name="connsiteX0" fmla="*/ 1303669 w 1303669"/>
                  <a:gd name="connsiteY0" fmla="*/ 0 h 1893951"/>
                  <a:gd name="connsiteX1" fmla="*/ 975758 w 1303669"/>
                  <a:gd name="connsiteY1" fmla="*/ 225084 h 1893951"/>
                  <a:gd name="connsiteX2" fmla="*/ 876502 w 1303669"/>
                  <a:gd name="connsiteY2" fmla="*/ 651712 h 1893951"/>
                  <a:gd name="connsiteX3" fmla="*/ 555736 w 1303669"/>
                  <a:gd name="connsiteY3" fmla="*/ 923971 h 1893951"/>
                  <a:gd name="connsiteX4" fmla="*/ 571581 w 1303669"/>
                  <a:gd name="connsiteY4" fmla="*/ 1195501 h 1893951"/>
                  <a:gd name="connsiteX5" fmla="*/ 230278 w 1303669"/>
                  <a:gd name="connsiteY5" fmla="*/ 1513793 h 1893951"/>
                  <a:gd name="connsiteX6" fmla="*/ 18480 w 1303669"/>
                  <a:gd name="connsiteY6" fmla="*/ 1869709 h 1893951"/>
                  <a:gd name="connsiteX7" fmla="*/ 4413 w 1303669"/>
                  <a:gd name="connsiteY7" fmla="*/ 1883777 h 1893951"/>
                  <a:gd name="connsiteX0" fmla="*/ 1291949 w 1291949"/>
                  <a:gd name="connsiteY0" fmla="*/ 0 h 1946917"/>
                  <a:gd name="connsiteX1" fmla="*/ 964038 w 1291949"/>
                  <a:gd name="connsiteY1" fmla="*/ 225084 h 1946917"/>
                  <a:gd name="connsiteX2" fmla="*/ 864782 w 1291949"/>
                  <a:gd name="connsiteY2" fmla="*/ 651712 h 1946917"/>
                  <a:gd name="connsiteX3" fmla="*/ 544016 w 1291949"/>
                  <a:gd name="connsiteY3" fmla="*/ 923971 h 1946917"/>
                  <a:gd name="connsiteX4" fmla="*/ 559861 w 1291949"/>
                  <a:gd name="connsiteY4" fmla="*/ 1195501 h 1946917"/>
                  <a:gd name="connsiteX5" fmla="*/ 218558 w 1291949"/>
                  <a:gd name="connsiteY5" fmla="*/ 1513793 h 1946917"/>
                  <a:gd name="connsiteX6" fmla="*/ 6760 w 1291949"/>
                  <a:gd name="connsiteY6" fmla="*/ 1869709 h 1946917"/>
                  <a:gd name="connsiteX7" fmla="*/ 58762 w 1291949"/>
                  <a:gd name="connsiteY7" fmla="*/ 1946917 h 1946917"/>
                  <a:gd name="connsiteX0" fmla="*/ 1233187 w 1233187"/>
                  <a:gd name="connsiteY0" fmla="*/ 0 h 1946917"/>
                  <a:gd name="connsiteX1" fmla="*/ 905276 w 1233187"/>
                  <a:gd name="connsiteY1" fmla="*/ 225084 h 1946917"/>
                  <a:gd name="connsiteX2" fmla="*/ 806020 w 1233187"/>
                  <a:gd name="connsiteY2" fmla="*/ 651712 h 1946917"/>
                  <a:gd name="connsiteX3" fmla="*/ 485254 w 1233187"/>
                  <a:gd name="connsiteY3" fmla="*/ 923971 h 1946917"/>
                  <a:gd name="connsiteX4" fmla="*/ 501099 w 1233187"/>
                  <a:gd name="connsiteY4" fmla="*/ 1195501 h 1946917"/>
                  <a:gd name="connsiteX5" fmla="*/ 159796 w 1233187"/>
                  <a:gd name="connsiteY5" fmla="*/ 1513793 h 1946917"/>
                  <a:gd name="connsiteX6" fmla="*/ 0 w 1233187"/>
                  <a:gd name="connsiteY6" fmla="*/ 1946917 h 1946917"/>
                  <a:gd name="connsiteX0" fmla="*/ 1233187 w 1233187"/>
                  <a:gd name="connsiteY0" fmla="*/ 0 h 1946917"/>
                  <a:gd name="connsiteX1" fmla="*/ 905276 w 1233187"/>
                  <a:gd name="connsiteY1" fmla="*/ 225084 h 1946917"/>
                  <a:gd name="connsiteX2" fmla="*/ 806020 w 1233187"/>
                  <a:gd name="connsiteY2" fmla="*/ 651712 h 1946917"/>
                  <a:gd name="connsiteX3" fmla="*/ 556043 w 1233187"/>
                  <a:gd name="connsiteY3" fmla="*/ 829261 h 1946917"/>
                  <a:gd name="connsiteX4" fmla="*/ 501099 w 1233187"/>
                  <a:gd name="connsiteY4" fmla="*/ 1195501 h 1946917"/>
                  <a:gd name="connsiteX5" fmla="*/ 159796 w 1233187"/>
                  <a:gd name="connsiteY5" fmla="*/ 1513793 h 1946917"/>
                  <a:gd name="connsiteX6" fmla="*/ 0 w 1233187"/>
                  <a:gd name="connsiteY6" fmla="*/ 1946917 h 1946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3187" h="1946917">
                    <a:moveTo>
                      <a:pt x="1233187" y="0"/>
                    </a:moveTo>
                    <a:cubicBezTo>
                      <a:pt x="1108922" y="65649"/>
                      <a:pt x="976470" y="116465"/>
                      <a:pt x="905276" y="225084"/>
                    </a:cubicBezTo>
                    <a:cubicBezTo>
                      <a:pt x="834082" y="333703"/>
                      <a:pt x="864225" y="551016"/>
                      <a:pt x="806020" y="651712"/>
                    </a:cubicBezTo>
                    <a:cubicBezTo>
                      <a:pt x="747815" y="752408"/>
                      <a:pt x="606863" y="738629"/>
                      <a:pt x="556043" y="829261"/>
                    </a:cubicBezTo>
                    <a:cubicBezTo>
                      <a:pt x="505223" y="919893"/>
                      <a:pt x="562506" y="1080081"/>
                      <a:pt x="501099" y="1195501"/>
                    </a:cubicBezTo>
                    <a:cubicBezTo>
                      <a:pt x="439692" y="1310921"/>
                      <a:pt x="243313" y="1388557"/>
                      <a:pt x="159796" y="1513793"/>
                    </a:cubicBezTo>
                    <a:cubicBezTo>
                      <a:pt x="76280" y="1639029"/>
                      <a:pt x="33291" y="1856683"/>
                      <a:pt x="0" y="1946917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193" name="Freeform 69">
                <a:extLst>
                  <a:ext uri="{FF2B5EF4-FFF2-40B4-BE49-F238E27FC236}">
                    <a16:creationId xmlns:a16="http://schemas.microsoft.com/office/drawing/2014/main" id="{87DA9072-CB78-4246-8FA8-B49BE35F14C3}"/>
                  </a:ext>
                </a:extLst>
              </p:cNvPr>
              <p:cNvSpPr/>
              <p:nvPr/>
            </p:nvSpPr>
            <p:spPr>
              <a:xfrm flipH="1">
                <a:off x="7055804" y="3051160"/>
                <a:ext cx="2005855" cy="3236977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867928 w 867928"/>
                  <a:gd name="connsiteY0" fmla="*/ 0 h 1806436"/>
                  <a:gd name="connsiteX1" fmla="*/ 558439 w 867928"/>
                  <a:gd name="connsiteY1" fmla="*/ 225083 h 1806436"/>
                  <a:gd name="connsiteX2" fmla="*/ 502168 w 867928"/>
                  <a:gd name="connsiteY2" fmla="*/ 562707 h 1806436"/>
                  <a:gd name="connsiteX3" fmla="*/ 248950 w 867928"/>
                  <a:gd name="connsiteY3" fmla="*/ 759655 h 1806436"/>
                  <a:gd name="connsiteX4" fmla="*/ 248950 w 867928"/>
                  <a:gd name="connsiteY4" fmla="*/ 1055077 h 1806436"/>
                  <a:gd name="connsiteX5" fmla="*/ 80137 w 867928"/>
                  <a:gd name="connsiteY5" fmla="*/ 1308295 h 1806436"/>
                  <a:gd name="connsiteX6" fmla="*/ 0 w 867928"/>
                  <a:gd name="connsiteY6" fmla="*/ 1806436 h 1806436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220634 w 839612"/>
                  <a:gd name="connsiteY4" fmla="*/ 1055077 h 1827483"/>
                  <a:gd name="connsiteX5" fmla="*/ 51821 w 839612"/>
                  <a:gd name="connsiteY5" fmla="*/ 1308295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51821 w 839612"/>
                  <a:gd name="connsiteY5" fmla="*/ 1308295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473852 w 839612"/>
                  <a:gd name="connsiteY2" fmla="*/ 562707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653184 w 839612"/>
                  <a:gd name="connsiteY2" fmla="*/ 631108 h 1827483"/>
                  <a:gd name="connsiteX3" fmla="*/ 220634 w 839612"/>
                  <a:gd name="connsiteY3" fmla="*/ 759655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839612 w 839612"/>
                  <a:gd name="connsiteY0" fmla="*/ 0 h 1827483"/>
                  <a:gd name="connsiteX1" fmla="*/ 530123 w 839612"/>
                  <a:gd name="connsiteY1" fmla="*/ 225083 h 1827483"/>
                  <a:gd name="connsiteX2" fmla="*/ 653184 w 839612"/>
                  <a:gd name="connsiteY2" fmla="*/ 631108 h 1827483"/>
                  <a:gd name="connsiteX3" fmla="*/ 366931 w 839612"/>
                  <a:gd name="connsiteY3" fmla="*/ 817533 h 1827483"/>
                  <a:gd name="connsiteX4" fmla="*/ 338616 w 839612"/>
                  <a:gd name="connsiteY4" fmla="*/ 1165572 h 1827483"/>
                  <a:gd name="connsiteX5" fmla="*/ 99013 w 839612"/>
                  <a:gd name="connsiteY5" fmla="*/ 1392482 h 1827483"/>
                  <a:gd name="connsiteX6" fmla="*/ 0 w 839612"/>
                  <a:gd name="connsiteY6" fmla="*/ 1827483 h 1827483"/>
                  <a:gd name="connsiteX0" fmla="*/ 1118048 w 1118048"/>
                  <a:gd name="connsiteY0" fmla="*/ 0 h 2011642"/>
                  <a:gd name="connsiteX1" fmla="*/ 530123 w 1118048"/>
                  <a:gd name="connsiteY1" fmla="*/ 409242 h 2011642"/>
                  <a:gd name="connsiteX2" fmla="*/ 653184 w 1118048"/>
                  <a:gd name="connsiteY2" fmla="*/ 815267 h 2011642"/>
                  <a:gd name="connsiteX3" fmla="*/ 366931 w 1118048"/>
                  <a:gd name="connsiteY3" fmla="*/ 1001692 h 2011642"/>
                  <a:gd name="connsiteX4" fmla="*/ 338616 w 1118048"/>
                  <a:gd name="connsiteY4" fmla="*/ 1349731 h 2011642"/>
                  <a:gd name="connsiteX5" fmla="*/ 99013 w 1118048"/>
                  <a:gd name="connsiteY5" fmla="*/ 1576641 h 2011642"/>
                  <a:gd name="connsiteX6" fmla="*/ 0 w 1118048"/>
                  <a:gd name="connsiteY6" fmla="*/ 2011642 h 2011642"/>
                  <a:gd name="connsiteX0" fmla="*/ 1118048 w 1118048"/>
                  <a:gd name="connsiteY0" fmla="*/ 0 h 2011642"/>
                  <a:gd name="connsiteX1" fmla="*/ 718893 w 1118048"/>
                  <a:gd name="connsiteY1" fmla="*/ 361887 h 2011642"/>
                  <a:gd name="connsiteX2" fmla="*/ 653184 w 1118048"/>
                  <a:gd name="connsiteY2" fmla="*/ 815267 h 2011642"/>
                  <a:gd name="connsiteX3" fmla="*/ 366931 w 1118048"/>
                  <a:gd name="connsiteY3" fmla="*/ 1001692 h 2011642"/>
                  <a:gd name="connsiteX4" fmla="*/ 338616 w 1118048"/>
                  <a:gd name="connsiteY4" fmla="*/ 1349731 h 2011642"/>
                  <a:gd name="connsiteX5" fmla="*/ 99013 w 1118048"/>
                  <a:gd name="connsiteY5" fmla="*/ 1576641 h 2011642"/>
                  <a:gd name="connsiteX6" fmla="*/ 0 w 1118048"/>
                  <a:gd name="connsiteY6" fmla="*/ 2011642 h 201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8048" h="2011642">
                    <a:moveTo>
                      <a:pt x="1118048" y="0"/>
                    </a:moveTo>
                    <a:cubicBezTo>
                      <a:pt x="993783" y="65649"/>
                      <a:pt x="796370" y="226009"/>
                      <a:pt x="718893" y="361887"/>
                    </a:cubicBezTo>
                    <a:cubicBezTo>
                      <a:pt x="641416" y="497765"/>
                      <a:pt x="711844" y="708633"/>
                      <a:pt x="653184" y="815267"/>
                    </a:cubicBezTo>
                    <a:cubicBezTo>
                      <a:pt x="594524" y="921901"/>
                      <a:pt x="419359" y="912615"/>
                      <a:pt x="366931" y="1001692"/>
                    </a:cubicBezTo>
                    <a:cubicBezTo>
                      <a:pt x="314503" y="1090769"/>
                      <a:pt x="383269" y="1253906"/>
                      <a:pt x="338616" y="1349731"/>
                    </a:cubicBezTo>
                    <a:cubicBezTo>
                      <a:pt x="293963" y="1445556"/>
                      <a:pt x="129493" y="1532093"/>
                      <a:pt x="99013" y="1576641"/>
                    </a:cubicBezTo>
                    <a:cubicBezTo>
                      <a:pt x="68533" y="1621189"/>
                      <a:pt x="0" y="2011642"/>
                      <a:pt x="0" y="2011642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DCDB546-0F8B-3D43-841B-CADC70DE14D4}"/>
                  </a:ext>
                </a:extLst>
              </p:cNvPr>
              <p:cNvSpPr txBox="1"/>
              <p:nvPr/>
            </p:nvSpPr>
            <p:spPr>
              <a:xfrm>
                <a:off x="2809156" y="6215336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97A3B997-13F7-4C49-ACC9-0CF8AE97537C}"/>
                  </a:ext>
                </a:extLst>
              </p:cNvPr>
              <p:cNvSpPr txBox="1"/>
              <p:nvPr/>
            </p:nvSpPr>
            <p:spPr>
              <a:xfrm>
                <a:off x="8785702" y="6211118"/>
                <a:ext cx="432047" cy="504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6" name="Freeform 66">
                <a:extLst>
                  <a:ext uri="{FF2B5EF4-FFF2-40B4-BE49-F238E27FC236}">
                    <a16:creationId xmlns:a16="http://schemas.microsoft.com/office/drawing/2014/main" id="{31644081-7796-B347-A8DD-6C574DB5EC26}"/>
                  </a:ext>
                </a:extLst>
              </p:cNvPr>
              <p:cNvSpPr/>
              <p:nvPr/>
            </p:nvSpPr>
            <p:spPr>
              <a:xfrm>
                <a:off x="3241204" y="2971428"/>
                <a:ext cx="2397056" cy="3097329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094885 w 1094885"/>
                  <a:gd name="connsiteY0" fmla="*/ 0 h 1476314"/>
                  <a:gd name="connsiteX1" fmla="*/ 496782 w 1094885"/>
                  <a:gd name="connsiteY1" fmla="*/ 368860 h 1476314"/>
                  <a:gd name="connsiteX2" fmla="*/ 440511 w 1094885"/>
                  <a:gd name="connsiteY2" fmla="*/ 706484 h 1476314"/>
                  <a:gd name="connsiteX3" fmla="*/ 187293 w 1094885"/>
                  <a:gd name="connsiteY3" fmla="*/ 903432 h 1476314"/>
                  <a:gd name="connsiteX4" fmla="*/ 187293 w 1094885"/>
                  <a:gd name="connsiteY4" fmla="*/ 1198854 h 1476314"/>
                  <a:gd name="connsiteX5" fmla="*/ 18480 w 1094885"/>
                  <a:gd name="connsiteY5" fmla="*/ 1452072 h 1476314"/>
                  <a:gd name="connsiteX6" fmla="*/ 4413 w 1094885"/>
                  <a:gd name="connsiteY6" fmla="*/ 1466140 h 1476314"/>
                  <a:gd name="connsiteX0" fmla="*/ 1131729 w 1131729"/>
                  <a:gd name="connsiteY0" fmla="*/ 0 h 1428388"/>
                  <a:gd name="connsiteX1" fmla="*/ 496782 w 1131729"/>
                  <a:gd name="connsiteY1" fmla="*/ 320934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40511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131729 w 1131729"/>
                  <a:gd name="connsiteY0" fmla="*/ 0 h 1428388"/>
                  <a:gd name="connsiteX1" fmla="*/ 631878 w 1131729"/>
                  <a:gd name="connsiteY1" fmla="*/ 88153 h 1428388"/>
                  <a:gd name="connsiteX2" fmla="*/ 483496 w 1131729"/>
                  <a:gd name="connsiteY2" fmla="*/ 658558 h 1428388"/>
                  <a:gd name="connsiteX3" fmla="*/ 187293 w 1131729"/>
                  <a:gd name="connsiteY3" fmla="*/ 855506 h 1428388"/>
                  <a:gd name="connsiteX4" fmla="*/ 187293 w 1131729"/>
                  <a:gd name="connsiteY4" fmla="*/ 1150928 h 1428388"/>
                  <a:gd name="connsiteX5" fmla="*/ 18480 w 1131729"/>
                  <a:gd name="connsiteY5" fmla="*/ 1404146 h 1428388"/>
                  <a:gd name="connsiteX6" fmla="*/ 4413 w 1131729"/>
                  <a:gd name="connsiteY6" fmla="*/ 1418214 h 1428388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222851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391664 w 1336100"/>
                  <a:gd name="connsiteY4" fmla="*/ 1150928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391664 w 1336100"/>
                  <a:gd name="connsiteY3" fmla="*/ 855506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36249 w 1336100"/>
                  <a:gd name="connsiteY1" fmla="*/ 88153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687867 w 1336100"/>
                  <a:gd name="connsiteY2" fmla="*/ 658558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04146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69333 w 1336100"/>
                  <a:gd name="connsiteY5" fmla="*/ 1493151 h 1924856"/>
                  <a:gd name="connsiteX6" fmla="*/ 0 w 1336100"/>
                  <a:gd name="connsiteY6" fmla="*/ 1924856 h 1924856"/>
                  <a:gd name="connsiteX0" fmla="*/ 1336100 w 1336100"/>
                  <a:gd name="connsiteY0" fmla="*/ 0 h 1924856"/>
                  <a:gd name="connsiteX1" fmla="*/ 854671 w 1336100"/>
                  <a:gd name="connsiteY1" fmla="*/ 238776 h 1924856"/>
                  <a:gd name="connsiteX2" fmla="*/ 718571 w 1336100"/>
                  <a:gd name="connsiteY2" fmla="*/ 692791 h 1924856"/>
                  <a:gd name="connsiteX3" fmla="*/ 502197 w 1336100"/>
                  <a:gd name="connsiteY3" fmla="*/ 828120 h 1924856"/>
                  <a:gd name="connsiteX4" fmla="*/ 459211 w 1336100"/>
                  <a:gd name="connsiteY4" fmla="*/ 1239932 h 1924856"/>
                  <a:gd name="connsiteX5" fmla="*/ 112318 w 1336100"/>
                  <a:gd name="connsiteY5" fmla="*/ 1493151 h 1924856"/>
                  <a:gd name="connsiteX6" fmla="*/ 0 w 1336100"/>
                  <a:gd name="connsiteY6" fmla="*/ 1924856 h 192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6100" h="1924856">
                    <a:moveTo>
                      <a:pt x="1336100" y="0"/>
                    </a:moveTo>
                    <a:cubicBezTo>
                      <a:pt x="1211835" y="65649"/>
                      <a:pt x="957593" y="123311"/>
                      <a:pt x="854671" y="238776"/>
                    </a:cubicBezTo>
                    <a:cubicBezTo>
                      <a:pt x="751750" y="354241"/>
                      <a:pt x="777317" y="594567"/>
                      <a:pt x="718571" y="692791"/>
                    </a:cubicBezTo>
                    <a:cubicBezTo>
                      <a:pt x="659825" y="791015"/>
                      <a:pt x="545424" y="736930"/>
                      <a:pt x="502197" y="828120"/>
                    </a:cubicBezTo>
                    <a:cubicBezTo>
                      <a:pt x="458970" y="919310"/>
                      <a:pt x="524191" y="1129094"/>
                      <a:pt x="459211" y="1239932"/>
                    </a:cubicBezTo>
                    <a:cubicBezTo>
                      <a:pt x="394231" y="1350770"/>
                      <a:pt x="142798" y="1448603"/>
                      <a:pt x="112318" y="1493151"/>
                    </a:cubicBezTo>
                    <a:cubicBezTo>
                      <a:pt x="81838" y="1537699"/>
                      <a:pt x="0" y="1924856"/>
                      <a:pt x="0" y="1924856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97" name="Freeform 67">
                <a:extLst>
                  <a:ext uri="{FF2B5EF4-FFF2-40B4-BE49-F238E27FC236}">
                    <a16:creationId xmlns:a16="http://schemas.microsoft.com/office/drawing/2014/main" id="{D5D51AC6-7E9F-074A-8A0D-9704C692FA03}"/>
                  </a:ext>
                </a:extLst>
              </p:cNvPr>
              <p:cNvSpPr/>
              <p:nvPr/>
            </p:nvSpPr>
            <p:spPr>
              <a:xfrm flipH="1">
                <a:off x="7201644" y="2971428"/>
                <a:ext cx="2107414" cy="3162826"/>
              </a:xfrm>
              <a:custGeom>
                <a:avLst/>
                <a:gdLst>
                  <a:gd name="connsiteX0" fmla="*/ 806271 w 806271"/>
                  <a:gd name="connsiteY0" fmla="*/ 0 h 1332537"/>
                  <a:gd name="connsiteX1" fmla="*/ 496782 w 806271"/>
                  <a:gd name="connsiteY1" fmla="*/ 225083 h 1332537"/>
                  <a:gd name="connsiteX2" fmla="*/ 440511 w 806271"/>
                  <a:gd name="connsiteY2" fmla="*/ 562707 h 1332537"/>
                  <a:gd name="connsiteX3" fmla="*/ 187293 w 806271"/>
                  <a:gd name="connsiteY3" fmla="*/ 759655 h 1332537"/>
                  <a:gd name="connsiteX4" fmla="*/ 187293 w 806271"/>
                  <a:gd name="connsiteY4" fmla="*/ 1055077 h 1332537"/>
                  <a:gd name="connsiteX5" fmla="*/ 18480 w 806271"/>
                  <a:gd name="connsiteY5" fmla="*/ 1308295 h 1332537"/>
                  <a:gd name="connsiteX6" fmla="*/ 4413 w 806271"/>
                  <a:gd name="connsiteY6" fmla="*/ 1322363 h 1332537"/>
                  <a:gd name="connsiteX0" fmla="*/ 1199276 w 1199276"/>
                  <a:gd name="connsiteY0" fmla="*/ 0 h 1887104"/>
                  <a:gd name="connsiteX1" fmla="*/ 496782 w 1199276"/>
                  <a:gd name="connsiteY1" fmla="*/ 779650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440511 w 1199276"/>
                  <a:gd name="connsiteY2" fmla="*/ 1117274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187293 w 1199276"/>
                  <a:gd name="connsiteY3" fmla="*/ 1314222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187293 w 1199276"/>
                  <a:gd name="connsiteY4" fmla="*/ 1609644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242560 w 1199276"/>
                  <a:gd name="connsiteY3" fmla="*/ 1204678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18480 w 1199276"/>
                  <a:gd name="connsiteY5" fmla="*/ 1862862 h 1887104"/>
                  <a:gd name="connsiteX6" fmla="*/ 4413 w 1199276"/>
                  <a:gd name="connsiteY6" fmla="*/ 1876930 h 1887104"/>
                  <a:gd name="connsiteX0" fmla="*/ 1199276 w 1199276"/>
                  <a:gd name="connsiteY0" fmla="*/ 0 h 1887104"/>
                  <a:gd name="connsiteX1" fmla="*/ 766974 w 1199276"/>
                  <a:gd name="connsiteY1" fmla="*/ 259315 h 1887104"/>
                  <a:gd name="connsiteX2" fmla="*/ 637014 w 1199276"/>
                  <a:gd name="connsiteY2" fmla="*/ 877646 h 1887104"/>
                  <a:gd name="connsiteX3" fmla="*/ 303967 w 1199276"/>
                  <a:gd name="connsiteY3" fmla="*/ 1054055 h 1887104"/>
                  <a:gd name="connsiteX4" fmla="*/ 340811 w 1199276"/>
                  <a:gd name="connsiteY4" fmla="*/ 1370016 h 1887104"/>
                  <a:gd name="connsiteX5" fmla="*/ 66058 w 1199276"/>
                  <a:gd name="connsiteY5" fmla="*/ 1569629 h 1887104"/>
                  <a:gd name="connsiteX6" fmla="*/ 18480 w 1199276"/>
                  <a:gd name="connsiteY6" fmla="*/ 1862862 h 1887104"/>
                  <a:gd name="connsiteX7" fmla="*/ 4413 w 1199276"/>
                  <a:gd name="connsiteY7" fmla="*/ 1876930 h 1887104"/>
                  <a:gd name="connsiteX0" fmla="*/ 1189496 w 1189496"/>
                  <a:gd name="connsiteY0" fmla="*/ 0 h 2013860"/>
                  <a:gd name="connsiteX1" fmla="*/ 757194 w 1189496"/>
                  <a:gd name="connsiteY1" fmla="*/ 259315 h 2013860"/>
                  <a:gd name="connsiteX2" fmla="*/ 627234 w 1189496"/>
                  <a:gd name="connsiteY2" fmla="*/ 877646 h 2013860"/>
                  <a:gd name="connsiteX3" fmla="*/ 294187 w 1189496"/>
                  <a:gd name="connsiteY3" fmla="*/ 1054055 h 2013860"/>
                  <a:gd name="connsiteX4" fmla="*/ 331031 w 1189496"/>
                  <a:gd name="connsiteY4" fmla="*/ 1370016 h 2013860"/>
                  <a:gd name="connsiteX5" fmla="*/ 56278 w 1189496"/>
                  <a:gd name="connsiteY5" fmla="*/ 1569629 h 2013860"/>
                  <a:gd name="connsiteX6" fmla="*/ 8700 w 1189496"/>
                  <a:gd name="connsiteY6" fmla="*/ 1862862 h 2013860"/>
                  <a:gd name="connsiteX7" fmla="*/ 37618 w 1189496"/>
                  <a:gd name="connsiteY7" fmla="*/ 2013860 h 2013860"/>
                  <a:gd name="connsiteX0" fmla="*/ 1618573 w 1618573"/>
                  <a:gd name="connsiteY0" fmla="*/ 0 h 1870671"/>
                  <a:gd name="connsiteX1" fmla="*/ 1186271 w 1618573"/>
                  <a:gd name="connsiteY1" fmla="*/ 259315 h 1870671"/>
                  <a:gd name="connsiteX2" fmla="*/ 1056311 w 1618573"/>
                  <a:gd name="connsiteY2" fmla="*/ 877646 h 1870671"/>
                  <a:gd name="connsiteX3" fmla="*/ 723264 w 1618573"/>
                  <a:gd name="connsiteY3" fmla="*/ 1054055 h 1870671"/>
                  <a:gd name="connsiteX4" fmla="*/ 760108 w 1618573"/>
                  <a:gd name="connsiteY4" fmla="*/ 1370016 h 1870671"/>
                  <a:gd name="connsiteX5" fmla="*/ 485355 w 1618573"/>
                  <a:gd name="connsiteY5" fmla="*/ 1569629 h 1870671"/>
                  <a:gd name="connsiteX6" fmla="*/ 437777 w 1618573"/>
                  <a:gd name="connsiteY6" fmla="*/ 1862862 h 1870671"/>
                  <a:gd name="connsiteX7" fmla="*/ 0 w 1618573"/>
                  <a:gd name="connsiteY7" fmla="*/ 1746846 h 1870671"/>
                  <a:gd name="connsiteX0" fmla="*/ 1180796 w 1180796"/>
                  <a:gd name="connsiteY0" fmla="*/ 0 h 1862862"/>
                  <a:gd name="connsiteX1" fmla="*/ 748494 w 1180796"/>
                  <a:gd name="connsiteY1" fmla="*/ 259315 h 1862862"/>
                  <a:gd name="connsiteX2" fmla="*/ 618534 w 1180796"/>
                  <a:gd name="connsiteY2" fmla="*/ 877646 h 1862862"/>
                  <a:gd name="connsiteX3" fmla="*/ 285487 w 1180796"/>
                  <a:gd name="connsiteY3" fmla="*/ 1054055 h 1862862"/>
                  <a:gd name="connsiteX4" fmla="*/ 322331 w 1180796"/>
                  <a:gd name="connsiteY4" fmla="*/ 1370016 h 1862862"/>
                  <a:gd name="connsiteX5" fmla="*/ 47578 w 1180796"/>
                  <a:gd name="connsiteY5" fmla="*/ 1569629 h 1862862"/>
                  <a:gd name="connsiteX6" fmla="*/ 0 w 1180796"/>
                  <a:gd name="connsiteY6" fmla="*/ 1862862 h 1862862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41438 w 1174656"/>
                  <a:gd name="connsiteY5" fmla="*/ 1569629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279347 w 1174656"/>
                  <a:gd name="connsiteY3" fmla="*/ 1054055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742354 w 1174656"/>
                  <a:gd name="connsiteY1" fmla="*/ 259315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12394 w 1174656"/>
                  <a:gd name="connsiteY2" fmla="*/ 877646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40754 w 1174656"/>
                  <a:gd name="connsiteY3" fmla="*/ 1047209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16191 w 1174656"/>
                  <a:gd name="connsiteY4" fmla="*/ 1370016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77598 w 1174656"/>
                  <a:gd name="connsiteY4" fmla="*/ 1335784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  <a:gd name="connsiteX0" fmla="*/ 1174656 w 1174656"/>
                  <a:gd name="connsiteY0" fmla="*/ 0 h 1965560"/>
                  <a:gd name="connsiteX1" fmla="*/ 687087 w 1174656"/>
                  <a:gd name="connsiteY1" fmla="*/ 368860 h 1965560"/>
                  <a:gd name="connsiteX2" fmla="*/ 655379 w 1174656"/>
                  <a:gd name="connsiteY2" fmla="*/ 816028 h 1965560"/>
                  <a:gd name="connsiteX3" fmla="*/ 377598 w 1174656"/>
                  <a:gd name="connsiteY3" fmla="*/ 999283 h 1965560"/>
                  <a:gd name="connsiteX4" fmla="*/ 359176 w 1174656"/>
                  <a:gd name="connsiteY4" fmla="*/ 1315245 h 1965560"/>
                  <a:gd name="connsiteX5" fmla="*/ 72142 w 1174656"/>
                  <a:gd name="connsiteY5" fmla="*/ 1583322 h 1965560"/>
                  <a:gd name="connsiteX6" fmla="*/ 0 w 1174656"/>
                  <a:gd name="connsiteY6" fmla="*/ 1965560 h 196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656" h="1965560">
                    <a:moveTo>
                      <a:pt x="1174656" y="0"/>
                    </a:moveTo>
                    <a:cubicBezTo>
                      <a:pt x="1050391" y="65649"/>
                      <a:pt x="773633" y="232855"/>
                      <a:pt x="687087" y="368860"/>
                    </a:cubicBezTo>
                    <a:cubicBezTo>
                      <a:pt x="600541" y="504865"/>
                      <a:pt x="706961" y="710958"/>
                      <a:pt x="655379" y="816028"/>
                    </a:cubicBezTo>
                    <a:cubicBezTo>
                      <a:pt x="603798" y="921099"/>
                      <a:pt x="426965" y="916080"/>
                      <a:pt x="377598" y="999283"/>
                    </a:cubicBezTo>
                    <a:cubicBezTo>
                      <a:pt x="328231" y="1082486"/>
                      <a:pt x="410085" y="1217905"/>
                      <a:pt x="359176" y="1315245"/>
                    </a:cubicBezTo>
                    <a:cubicBezTo>
                      <a:pt x="308267" y="1412585"/>
                      <a:pt x="125864" y="1501181"/>
                      <a:pt x="72142" y="1583322"/>
                    </a:cubicBezTo>
                    <a:cubicBezTo>
                      <a:pt x="18420" y="1665463"/>
                      <a:pt x="31767" y="1923472"/>
                      <a:pt x="0" y="1965560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pic>
          <p:nvPicPr>
            <p:cNvPr id="183" name="Picture 4" descr="Certificate Icon Png at GetDrawings | Free download">
              <a:extLst>
                <a:ext uri="{FF2B5EF4-FFF2-40B4-BE49-F238E27FC236}">
                  <a16:creationId xmlns:a16="http://schemas.microsoft.com/office/drawing/2014/main" id="{32B45947-E1D5-6F48-906D-8696C0170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928" y="3754756"/>
              <a:ext cx="786525" cy="78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4" name="Title 1">
            <a:extLst>
              <a:ext uri="{FF2B5EF4-FFF2-40B4-BE49-F238E27FC236}">
                <a16:creationId xmlns:a16="http://schemas.microsoft.com/office/drawing/2014/main" id="{AC9FBD5F-EAB0-C642-A0F9-DA392586B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5500" cy="1325563"/>
          </a:xfrm>
        </p:spPr>
        <p:txBody>
          <a:bodyPr/>
          <a:lstStyle/>
          <a:p>
            <a:r>
              <a:rPr lang="en-US" dirty="0"/>
              <a:t>Succinctly Reconstructed Distributed Signatures</a:t>
            </a:r>
          </a:p>
        </p:txBody>
      </p:sp>
    </p:spTree>
    <p:extLst>
      <p:ext uri="{BB962C8B-B14F-4D97-AF65-F5344CB8AC3E}">
        <p14:creationId xmlns:p14="http://schemas.microsoft.com/office/powerpoint/2010/main" val="28816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animBg="1"/>
      <p:bldP spid="392" grpId="0" animBg="1"/>
      <p:bldP spid="3" grpId="0" uiExpand="1" build="p"/>
      <p:bldP spid="18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57987DC1-C0ED-3040-AE71-0E10C625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" y="2818541"/>
            <a:ext cx="909620" cy="13151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A47848-5336-41F4-9832-F7E43BBB2AAC}"/>
              </a:ext>
            </a:extLst>
          </p:cNvPr>
          <p:cNvCxnSpPr/>
          <p:nvPr/>
        </p:nvCxnSpPr>
        <p:spPr>
          <a:xfrm>
            <a:off x="6059996" y="1196752"/>
            <a:ext cx="72008" cy="56612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39BFD9-EAEE-4101-9047-046C0900BBCC}"/>
                  </a:ext>
                </a:extLst>
              </p:cNvPr>
              <p:cNvSpPr/>
              <p:nvPr/>
            </p:nvSpPr>
            <p:spPr>
              <a:xfrm>
                <a:off x="368300" y="1235181"/>
                <a:ext cx="5591586" cy="1661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sz="2200" i="1" u="sng" dirty="0"/>
                  <a:t>Trusted PKI</a:t>
                </a:r>
                <a:endParaRPr lang="en-US" sz="2200" i="1" u="sng" dirty="0">
                  <a:solidFill>
                    <a:schemeClr val="accent1"/>
                  </a:solidFill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Trusted party generates the keys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setting in “Approach 2” for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 BA </a:t>
                </a:r>
              </a:p>
              <a:p>
                <a:pPr algn="l" rtl="0"/>
                <a:r>
                  <a:rPr lang="en-US" sz="2000" dirty="0">
                    <a:solidFill>
                      <a:schemeClr val="accent1"/>
                    </a:solidFill>
                  </a:rPr>
                  <a:t>      [CM16, ACDNPRS19]</a:t>
                </a:r>
                <a:endParaRPr lang="en-US" sz="20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SRDS from digital signatures (OWF)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39BFD9-EAEE-4101-9047-046C0900BB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00" y="1235181"/>
                <a:ext cx="5591586" cy="1661993"/>
              </a:xfrm>
              <a:prstGeom prst="rect">
                <a:avLst/>
              </a:prstGeom>
              <a:blipFill>
                <a:blip r:embed="rId4"/>
                <a:stretch>
                  <a:fillRect l="-1131" t="-2273" b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Rectangle 166">
            <a:extLst>
              <a:ext uri="{FF2B5EF4-FFF2-40B4-BE49-F238E27FC236}">
                <a16:creationId xmlns:a16="http://schemas.microsoft.com/office/drawing/2014/main" id="{953A2829-AF33-4665-BF83-34C85A2244DD}"/>
              </a:ext>
            </a:extLst>
          </p:cNvPr>
          <p:cNvSpPr/>
          <p:nvPr/>
        </p:nvSpPr>
        <p:spPr>
          <a:xfrm>
            <a:off x="6385389" y="1265367"/>
            <a:ext cx="53851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200" i="1" u="sng" dirty="0"/>
              <a:t>Bare PKI</a:t>
            </a:r>
            <a:endParaRPr lang="en-US" sz="2200" i="1" u="sng" dirty="0">
              <a:solidFill>
                <a:schemeClr val="accent1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/>
              <a:t>Each party generates its own keys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/>
              <a:t>Malicious parties see honest keys first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/>
              <a:t>SRDS from signatures + SNARKs* + CRH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6659C0E-73D6-4F4A-8EAA-C2460B726F9A}"/>
              </a:ext>
            </a:extLst>
          </p:cNvPr>
          <p:cNvGrpSpPr/>
          <p:nvPr/>
        </p:nvGrpSpPr>
        <p:grpSpPr>
          <a:xfrm>
            <a:off x="551384" y="5222810"/>
            <a:ext cx="4911879" cy="1446550"/>
            <a:chOff x="2351584" y="2332757"/>
            <a:chExt cx="5631959" cy="2192487"/>
          </a:xfrm>
        </p:grpSpPr>
        <p:sp>
          <p:nvSpPr>
            <p:cNvPr id="170" name="Flowchart: Connector 169">
              <a:extLst>
                <a:ext uri="{FF2B5EF4-FFF2-40B4-BE49-F238E27FC236}">
                  <a16:creationId xmlns:a16="http://schemas.microsoft.com/office/drawing/2014/main" id="{D0F83EA1-529D-4FC0-AB35-C942C0867096}"/>
                </a:ext>
              </a:extLst>
            </p:cNvPr>
            <p:cNvSpPr/>
            <p:nvPr/>
          </p:nvSpPr>
          <p:spPr>
            <a:xfrm>
              <a:off x="235158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BF5172FA-A785-4311-9245-630C56908622}"/>
                </a:ext>
              </a:extLst>
            </p:cNvPr>
            <p:cNvSpPr/>
            <p:nvPr/>
          </p:nvSpPr>
          <p:spPr>
            <a:xfrm>
              <a:off x="297054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2" name="Flowchart: Connector 171">
              <a:extLst>
                <a:ext uri="{FF2B5EF4-FFF2-40B4-BE49-F238E27FC236}">
                  <a16:creationId xmlns:a16="http://schemas.microsoft.com/office/drawing/2014/main" id="{B7857AA3-431E-475D-9865-BE6416035AC6}"/>
                </a:ext>
              </a:extLst>
            </p:cNvPr>
            <p:cNvSpPr/>
            <p:nvPr/>
          </p:nvSpPr>
          <p:spPr>
            <a:xfrm>
              <a:off x="358951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3" name="Flowchart: Connector 172">
              <a:extLst>
                <a:ext uri="{FF2B5EF4-FFF2-40B4-BE49-F238E27FC236}">
                  <a16:creationId xmlns:a16="http://schemas.microsoft.com/office/drawing/2014/main" id="{A97AC951-DE73-4393-B00A-2F0C3A99BCEF}"/>
                </a:ext>
              </a:extLst>
            </p:cNvPr>
            <p:cNvSpPr/>
            <p:nvPr/>
          </p:nvSpPr>
          <p:spPr>
            <a:xfrm>
              <a:off x="420847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4" name="Flowchart: Connector 173">
              <a:extLst>
                <a:ext uri="{FF2B5EF4-FFF2-40B4-BE49-F238E27FC236}">
                  <a16:creationId xmlns:a16="http://schemas.microsoft.com/office/drawing/2014/main" id="{A9A16B5C-F4FC-445E-8813-DBCA6FCA6857}"/>
                </a:ext>
              </a:extLst>
            </p:cNvPr>
            <p:cNvSpPr/>
            <p:nvPr/>
          </p:nvSpPr>
          <p:spPr>
            <a:xfrm>
              <a:off x="4827440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5" name="Flowchart: Connector 174">
              <a:extLst>
                <a:ext uri="{FF2B5EF4-FFF2-40B4-BE49-F238E27FC236}">
                  <a16:creationId xmlns:a16="http://schemas.microsoft.com/office/drawing/2014/main" id="{0258E170-825C-4878-8A95-DFE11327C676}"/>
                </a:ext>
              </a:extLst>
            </p:cNvPr>
            <p:cNvSpPr/>
            <p:nvPr/>
          </p:nvSpPr>
          <p:spPr>
            <a:xfrm>
              <a:off x="544640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6" name="Flowchart: Connector 175">
              <a:extLst>
                <a:ext uri="{FF2B5EF4-FFF2-40B4-BE49-F238E27FC236}">
                  <a16:creationId xmlns:a16="http://schemas.microsoft.com/office/drawing/2014/main" id="{28B9AD53-AC57-4B4D-BFEA-EB9DF6DACEA1}"/>
                </a:ext>
              </a:extLst>
            </p:cNvPr>
            <p:cNvSpPr/>
            <p:nvPr/>
          </p:nvSpPr>
          <p:spPr>
            <a:xfrm>
              <a:off x="606536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7" name="Flowchart: Connector 176">
              <a:extLst>
                <a:ext uri="{FF2B5EF4-FFF2-40B4-BE49-F238E27FC236}">
                  <a16:creationId xmlns:a16="http://schemas.microsoft.com/office/drawing/2014/main" id="{958AE5D9-7728-4A81-A029-644F8546275A}"/>
                </a:ext>
              </a:extLst>
            </p:cNvPr>
            <p:cNvSpPr/>
            <p:nvPr/>
          </p:nvSpPr>
          <p:spPr>
            <a:xfrm>
              <a:off x="668433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8" name="Flowchart: Connector 177">
              <a:extLst>
                <a:ext uri="{FF2B5EF4-FFF2-40B4-BE49-F238E27FC236}">
                  <a16:creationId xmlns:a16="http://schemas.microsoft.com/office/drawing/2014/main" id="{565EDDEF-4D02-4AF3-B491-7B0308EA3E20}"/>
                </a:ext>
              </a:extLst>
            </p:cNvPr>
            <p:cNvSpPr/>
            <p:nvPr/>
          </p:nvSpPr>
          <p:spPr>
            <a:xfrm>
              <a:off x="730329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9" name="Flowchart: Connector 178">
              <a:extLst>
                <a:ext uri="{FF2B5EF4-FFF2-40B4-BE49-F238E27FC236}">
                  <a16:creationId xmlns:a16="http://schemas.microsoft.com/office/drawing/2014/main" id="{4B1E25F3-378E-40B1-B75C-8354FD779D3F}"/>
                </a:ext>
              </a:extLst>
            </p:cNvPr>
            <p:cNvSpPr/>
            <p:nvPr/>
          </p:nvSpPr>
          <p:spPr>
            <a:xfrm>
              <a:off x="266106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0" name="Flowchart: Connector 179">
              <a:extLst>
                <a:ext uri="{FF2B5EF4-FFF2-40B4-BE49-F238E27FC236}">
                  <a16:creationId xmlns:a16="http://schemas.microsoft.com/office/drawing/2014/main" id="{C1B877A0-D28F-4462-98BC-A5CE36D080CE}"/>
                </a:ext>
              </a:extLst>
            </p:cNvPr>
            <p:cNvSpPr/>
            <p:nvPr/>
          </p:nvSpPr>
          <p:spPr>
            <a:xfrm>
              <a:off x="328003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1" name="Flowchart: Connector 180">
              <a:extLst>
                <a:ext uri="{FF2B5EF4-FFF2-40B4-BE49-F238E27FC236}">
                  <a16:creationId xmlns:a16="http://schemas.microsoft.com/office/drawing/2014/main" id="{245F1609-E599-403F-91A6-6C8AE39E6870}"/>
                </a:ext>
              </a:extLst>
            </p:cNvPr>
            <p:cNvSpPr/>
            <p:nvPr/>
          </p:nvSpPr>
          <p:spPr>
            <a:xfrm>
              <a:off x="389899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2" name="Flowchart: Connector 181">
              <a:extLst>
                <a:ext uri="{FF2B5EF4-FFF2-40B4-BE49-F238E27FC236}">
                  <a16:creationId xmlns:a16="http://schemas.microsoft.com/office/drawing/2014/main" id="{05B31358-7E98-4977-9E1C-E928D25B4308}"/>
                </a:ext>
              </a:extLst>
            </p:cNvPr>
            <p:cNvSpPr/>
            <p:nvPr/>
          </p:nvSpPr>
          <p:spPr>
            <a:xfrm>
              <a:off x="451795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3" name="Flowchart: Connector 182">
              <a:extLst>
                <a:ext uri="{FF2B5EF4-FFF2-40B4-BE49-F238E27FC236}">
                  <a16:creationId xmlns:a16="http://schemas.microsoft.com/office/drawing/2014/main" id="{6D9A4B47-D3DE-41D4-9D9F-5E16E3D6F0D5}"/>
                </a:ext>
              </a:extLst>
            </p:cNvPr>
            <p:cNvSpPr/>
            <p:nvPr/>
          </p:nvSpPr>
          <p:spPr>
            <a:xfrm>
              <a:off x="5136922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4" name="Flowchart: Connector 183">
              <a:extLst>
                <a:ext uri="{FF2B5EF4-FFF2-40B4-BE49-F238E27FC236}">
                  <a16:creationId xmlns:a16="http://schemas.microsoft.com/office/drawing/2014/main" id="{C74091CC-224B-48BC-B3DF-876D2DB778E7}"/>
                </a:ext>
              </a:extLst>
            </p:cNvPr>
            <p:cNvSpPr/>
            <p:nvPr/>
          </p:nvSpPr>
          <p:spPr>
            <a:xfrm>
              <a:off x="575588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5" name="Flowchart: Connector 184">
              <a:extLst>
                <a:ext uri="{FF2B5EF4-FFF2-40B4-BE49-F238E27FC236}">
                  <a16:creationId xmlns:a16="http://schemas.microsoft.com/office/drawing/2014/main" id="{C77261EA-946A-4CE2-8FB6-8A4273394148}"/>
                </a:ext>
              </a:extLst>
            </p:cNvPr>
            <p:cNvSpPr/>
            <p:nvPr/>
          </p:nvSpPr>
          <p:spPr>
            <a:xfrm>
              <a:off x="637485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6" name="Flowchart: Connector 185">
              <a:extLst>
                <a:ext uri="{FF2B5EF4-FFF2-40B4-BE49-F238E27FC236}">
                  <a16:creationId xmlns:a16="http://schemas.microsoft.com/office/drawing/2014/main" id="{CD9B76A9-E0C9-409A-B8AF-99CCA9EB661E}"/>
                </a:ext>
              </a:extLst>
            </p:cNvPr>
            <p:cNvSpPr/>
            <p:nvPr/>
          </p:nvSpPr>
          <p:spPr>
            <a:xfrm>
              <a:off x="699381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7" name="Flowchart: Connector 186">
              <a:extLst>
                <a:ext uri="{FF2B5EF4-FFF2-40B4-BE49-F238E27FC236}">
                  <a16:creationId xmlns:a16="http://schemas.microsoft.com/office/drawing/2014/main" id="{BFF61C03-D345-457C-BF7A-C91738F302CB}"/>
                </a:ext>
              </a:extLst>
            </p:cNvPr>
            <p:cNvSpPr/>
            <p:nvPr/>
          </p:nvSpPr>
          <p:spPr>
            <a:xfrm>
              <a:off x="761277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8" name="Flowchart: Connector 187">
              <a:extLst>
                <a:ext uri="{FF2B5EF4-FFF2-40B4-BE49-F238E27FC236}">
                  <a16:creationId xmlns:a16="http://schemas.microsoft.com/office/drawing/2014/main" id="{0933DD60-E91A-4225-8F94-9BC38211FB82}"/>
                </a:ext>
              </a:extLst>
            </p:cNvPr>
            <p:cNvSpPr/>
            <p:nvPr/>
          </p:nvSpPr>
          <p:spPr>
            <a:xfrm>
              <a:off x="250632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9" name="Flowchart: Connector 188">
              <a:extLst>
                <a:ext uri="{FF2B5EF4-FFF2-40B4-BE49-F238E27FC236}">
                  <a16:creationId xmlns:a16="http://schemas.microsoft.com/office/drawing/2014/main" id="{EA69D03F-84F2-497F-BA7F-324EABC2B690}"/>
                </a:ext>
              </a:extLst>
            </p:cNvPr>
            <p:cNvSpPr/>
            <p:nvPr/>
          </p:nvSpPr>
          <p:spPr>
            <a:xfrm>
              <a:off x="312528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0" name="Flowchart: Connector 189">
              <a:extLst>
                <a:ext uri="{FF2B5EF4-FFF2-40B4-BE49-F238E27FC236}">
                  <a16:creationId xmlns:a16="http://schemas.microsoft.com/office/drawing/2014/main" id="{1F85D894-7243-4A57-91C9-1ED4A9C593DA}"/>
                </a:ext>
              </a:extLst>
            </p:cNvPr>
            <p:cNvSpPr/>
            <p:nvPr/>
          </p:nvSpPr>
          <p:spPr>
            <a:xfrm>
              <a:off x="374425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1" name="Flowchart: Connector 190">
              <a:extLst>
                <a:ext uri="{FF2B5EF4-FFF2-40B4-BE49-F238E27FC236}">
                  <a16:creationId xmlns:a16="http://schemas.microsoft.com/office/drawing/2014/main" id="{F223CE3E-6397-4E02-AC5C-71491A0F30E6}"/>
                </a:ext>
              </a:extLst>
            </p:cNvPr>
            <p:cNvSpPr/>
            <p:nvPr/>
          </p:nvSpPr>
          <p:spPr>
            <a:xfrm>
              <a:off x="436321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2" name="Flowchart: Connector 191">
              <a:extLst>
                <a:ext uri="{FF2B5EF4-FFF2-40B4-BE49-F238E27FC236}">
                  <a16:creationId xmlns:a16="http://schemas.microsoft.com/office/drawing/2014/main" id="{1207DB54-9D18-480B-88AC-021686126F47}"/>
                </a:ext>
              </a:extLst>
            </p:cNvPr>
            <p:cNvSpPr/>
            <p:nvPr/>
          </p:nvSpPr>
          <p:spPr>
            <a:xfrm>
              <a:off x="4982181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3" name="Flowchart: Connector 192">
              <a:extLst>
                <a:ext uri="{FF2B5EF4-FFF2-40B4-BE49-F238E27FC236}">
                  <a16:creationId xmlns:a16="http://schemas.microsoft.com/office/drawing/2014/main" id="{5DF381BF-5362-4FCA-8280-FDFD121A6E7E}"/>
                </a:ext>
              </a:extLst>
            </p:cNvPr>
            <p:cNvSpPr/>
            <p:nvPr/>
          </p:nvSpPr>
          <p:spPr>
            <a:xfrm>
              <a:off x="560114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4" name="Flowchart: Connector 193">
              <a:extLst>
                <a:ext uri="{FF2B5EF4-FFF2-40B4-BE49-F238E27FC236}">
                  <a16:creationId xmlns:a16="http://schemas.microsoft.com/office/drawing/2014/main" id="{15C3311C-9DE7-45CF-982A-8E3AEBCC6891}"/>
                </a:ext>
              </a:extLst>
            </p:cNvPr>
            <p:cNvSpPr/>
            <p:nvPr/>
          </p:nvSpPr>
          <p:spPr>
            <a:xfrm>
              <a:off x="622010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5" name="Flowchart: Connector 194">
              <a:extLst>
                <a:ext uri="{FF2B5EF4-FFF2-40B4-BE49-F238E27FC236}">
                  <a16:creationId xmlns:a16="http://schemas.microsoft.com/office/drawing/2014/main" id="{C8B6C951-0258-4A2C-A4B5-957F18998A36}"/>
                </a:ext>
              </a:extLst>
            </p:cNvPr>
            <p:cNvSpPr/>
            <p:nvPr/>
          </p:nvSpPr>
          <p:spPr>
            <a:xfrm>
              <a:off x="683907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6" name="Flowchart: Connector 195">
              <a:extLst>
                <a:ext uri="{FF2B5EF4-FFF2-40B4-BE49-F238E27FC236}">
                  <a16:creationId xmlns:a16="http://schemas.microsoft.com/office/drawing/2014/main" id="{464BD382-04E6-422B-8D7C-441B5E079EBA}"/>
                </a:ext>
              </a:extLst>
            </p:cNvPr>
            <p:cNvSpPr/>
            <p:nvPr/>
          </p:nvSpPr>
          <p:spPr>
            <a:xfrm>
              <a:off x="745803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7" name="Flowchart: Connector 196">
              <a:extLst>
                <a:ext uri="{FF2B5EF4-FFF2-40B4-BE49-F238E27FC236}">
                  <a16:creationId xmlns:a16="http://schemas.microsoft.com/office/drawing/2014/main" id="{9CE24B5F-1097-4928-A38E-4C836F687428}"/>
                </a:ext>
              </a:extLst>
            </p:cNvPr>
            <p:cNvSpPr/>
            <p:nvPr/>
          </p:nvSpPr>
          <p:spPr>
            <a:xfrm>
              <a:off x="281580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8" name="Flowchart: Connector 197">
              <a:extLst>
                <a:ext uri="{FF2B5EF4-FFF2-40B4-BE49-F238E27FC236}">
                  <a16:creationId xmlns:a16="http://schemas.microsoft.com/office/drawing/2014/main" id="{3733E078-406E-45C4-8EE2-CA4214456BFD}"/>
                </a:ext>
              </a:extLst>
            </p:cNvPr>
            <p:cNvSpPr/>
            <p:nvPr/>
          </p:nvSpPr>
          <p:spPr>
            <a:xfrm>
              <a:off x="343477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9" name="Flowchart: Connector 198">
              <a:extLst>
                <a:ext uri="{FF2B5EF4-FFF2-40B4-BE49-F238E27FC236}">
                  <a16:creationId xmlns:a16="http://schemas.microsoft.com/office/drawing/2014/main" id="{B404246B-7A04-4CBD-AB60-713D46ED1FE0}"/>
                </a:ext>
              </a:extLst>
            </p:cNvPr>
            <p:cNvSpPr/>
            <p:nvPr/>
          </p:nvSpPr>
          <p:spPr>
            <a:xfrm>
              <a:off x="405373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0" name="Flowchart: Connector 199">
              <a:extLst>
                <a:ext uri="{FF2B5EF4-FFF2-40B4-BE49-F238E27FC236}">
                  <a16:creationId xmlns:a16="http://schemas.microsoft.com/office/drawing/2014/main" id="{A1A603D4-EB9F-4FA9-8EFA-91EF235DD762}"/>
                </a:ext>
              </a:extLst>
            </p:cNvPr>
            <p:cNvSpPr/>
            <p:nvPr/>
          </p:nvSpPr>
          <p:spPr>
            <a:xfrm>
              <a:off x="467269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1" name="Flowchart: Connector 200">
              <a:extLst>
                <a:ext uri="{FF2B5EF4-FFF2-40B4-BE49-F238E27FC236}">
                  <a16:creationId xmlns:a16="http://schemas.microsoft.com/office/drawing/2014/main" id="{8CFF1837-CCF9-4371-B4F2-B338E3B88F82}"/>
                </a:ext>
              </a:extLst>
            </p:cNvPr>
            <p:cNvSpPr/>
            <p:nvPr/>
          </p:nvSpPr>
          <p:spPr>
            <a:xfrm>
              <a:off x="5291663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2" name="Flowchart: Connector 201">
              <a:extLst>
                <a:ext uri="{FF2B5EF4-FFF2-40B4-BE49-F238E27FC236}">
                  <a16:creationId xmlns:a16="http://schemas.microsoft.com/office/drawing/2014/main" id="{74BA1E9C-8975-4D80-A95B-75C12C6DE76D}"/>
                </a:ext>
              </a:extLst>
            </p:cNvPr>
            <p:cNvSpPr/>
            <p:nvPr/>
          </p:nvSpPr>
          <p:spPr>
            <a:xfrm>
              <a:off x="591062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3" name="Flowchart: Connector 202">
              <a:extLst>
                <a:ext uri="{FF2B5EF4-FFF2-40B4-BE49-F238E27FC236}">
                  <a16:creationId xmlns:a16="http://schemas.microsoft.com/office/drawing/2014/main" id="{8CDED1FF-A194-444E-A409-898155396710}"/>
                </a:ext>
              </a:extLst>
            </p:cNvPr>
            <p:cNvSpPr/>
            <p:nvPr/>
          </p:nvSpPr>
          <p:spPr>
            <a:xfrm>
              <a:off x="652959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4" name="Flowchart: Connector 203">
              <a:extLst>
                <a:ext uri="{FF2B5EF4-FFF2-40B4-BE49-F238E27FC236}">
                  <a16:creationId xmlns:a16="http://schemas.microsoft.com/office/drawing/2014/main" id="{DC555A6A-F108-4A22-B9F2-B0DB616BB5AA}"/>
                </a:ext>
              </a:extLst>
            </p:cNvPr>
            <p:cNvSpPr/>
            <p:nvPr/>
          </p:nvSpPr>
          <p:spPr>
            <a:xfrm>
              <a:off x="714855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5" name="Flowchart: Connector 204">
              <a:extLst>
                <a:ext uri="{FF2B5EF4-FFF2-40B4-BE49-F238E27FC236}">
                  <a16:creationId xmlns:a16="http://schemas.microsoft.com/office/drawing/2014/main" id="{4FDE373A-B98F-42C9-93CB-86FC50384898}"/>
                </a:ext>
              </a:extLst>
            </p:cNvPr>
            <p:cNvSpPr/>
            <p:nvPr/>
          </p:nvSpPr>
          <p:spPr>
            <a:xfrm>
              <a:off x="776751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8AE3B3D-1CFD-4A8A-A77F-437B1F0F3418}"/>
              </a:ext>
            </a:extLst>
          </p:cNvPr>
          <p:cNvGrpSpPr/>
          <p:nvPr/>
        </p:nvGrpSpPr>
        <p:grpSpPr>
          <a:xfrm>
            <a:off x="6687399" y="5222810"/>
            <a:ext cx="4911879" cy="1446550"/>
            <a:chOff x="2351584" y="2332757"/>
            <a:chExt cx="5631959" cy="2192487"/>
          </a:xfrm>
        </p:grpSpPr>
        <p:sp>
          <p:nvSpPr>
            <p:cNvPr id="207" name="Flowchart: Connector 206">
              <a:extLst>
                <a:ext uri="{FF2B5EF4-FFF2-40B4-BE49-F238E27FC236}">
                  <a16:creationId xmlns:a16="http://schemas.microsoft.com/office/drawing/2014/main" id="{18433C8E-F014-42DE-9A56-631EA4DF192A}"/>
                </a:ext>
              </a:extLst>
            </p:cNvPr>
            <p:cNvSpPr/>
            <p:nvPr/>
          </p:nvSpPr>
          <p:spPr>
            <a:xfrm>
              <a:off x="235158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5" name="Flowchart: Connector 244">
              <a:extLst>
                <a:ext uri="{FF2B5EF4-FFF2-40B4-BE49-F238E27FC236}">
                  <a16:creationId xmlns:a16="http://schemas.microsoft.com/office/drawing/2014/main" id="{BD216417-36A9-4AF1-989C-0F5C225EE1D5}"/>
                </a:ext>
              </a:extLst>
            </p:cNvPr>
            <p:cNvSpPr/>
            <p:nvPr/>
          </p:nvSpPr>
          <p:spPr>
            <a:xfrm>
              <a:off x="297054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8" name="Flowchart: Connector 247">
              <a:extLst>
                <a:ext uri="{FF2B5EF4-FFF2-40B4-BE49-F238E27FC236}">
                  <a16:creationId xmlns:a16="http://schemas.microsoft.com/office/drawing/2014/main" id="{B4D2ACC2-BA27-448B-A811-D8828917ACD8}"/>
                </a:ext>
              </a:extLst>
            </p:cNvPr>
            <p:cNvSpPr/>
            <p:nvPr/>
          </p:nvSpPr>
          <p:spPr>
            <a:xfrm>
              <a:off x="358951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49" name="Flowchart: Connector 248">
              <a:extLst>
                <a:ext uri="{FF2B5EF4-FFF2-40B4-BE49-F238E27FC236}">
                  <a16:creationId xmlns:a16="http://schemas.microsoft.com/office/drawing/2014/main" id="{5AD18F30-A145-43D7-B8A9-0FB34478446B}"/>
                </a:ext>
              </a:extLst>
            </p:cNvPr>
            <p:cNvSpPr/>
            <p:nvPr/>
          </p:nvSpPr>
          <p:spPr>
            <a:xfrm>
              <a:off x="420847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1" name="Flowchart: Connector 250">
              <a:extLst>
                <a:ext uri="{FF2B5EF4-FFF2-40B4-BE49-F238E27FC236}">
                  <a16:creationId xmlns:a16="http://schemas.microsoft.com/office/drawing/2014/main" id="{D1BAECD1-6DF7-4DAA-97F2-0AB63006313F}"/>
                </a:ext>
              </a:extLst>
            </p:cNvPr>
            <p:cNvSpPr/>
            <p:nvPr/>
          </p:nvSpPr>
          <p:spPr>
            <a:xfrm>
              <a:off x="4827440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3" name="Flowchart: Connector 252">
              <a:extLst>
                <a:ext uri="{FF2B5EF4-FFF2-40B4-BE49-F238E27FC236}">
                  <a16:creationId xmlns:a16="http://schemas.microsoft.com/office/drawing/2014/main" id="{9A873A27-FCD7-4EC8-A634-0C043C38B84A}"/>
                </a:ext>
              </a:extLst>
            </p:cNvPr>
            <p:cNvSpPr/>
            <p:nvPr/>
          </p:nvSpPr>
          <p:spPr>
            <a:xfrm>
              <a:off x="5446404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5" name="Flowchart: Connector 254">
              <a:extLst>
                <a:ext uri="{FF2B5EF4-FFF2-40B4-BE49-F238E27FC236}">
                  <a16:creationId xmlns:a16="http://schemas.microsoft.com/office/drawing/2014/main" id="{0B2738A9-AE44-4B8D-94D3-BF28EE7A76EE}"/>
                </a:ext>
              </a:extLst>
            </p:cNvPr>
            <p:cNvSpPr/>
            <p:nvPr/>
          </p:nvSpPr>
          <p:spPr>
            <a:xfrm>
              <a:off x="6065368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6" name="Flowchart: Connector 255">
              <a:extLst>
                <a:ext uri="{FF2B5EF4-FFF2-40B4-BE49-F238E27FC236}">
                  <a16:creationId xmlns:a16="http://schemas.microsoft.com/office/drawing/2014/main" id="{9C70E240-1FE5-4B6A-AA43-F71CEEABA47D}"/>
                </a:ext>
              </a:extLst>
            </p:cNvPr>
            <p:cNvSpPr/>
            <p:nvPr/>
          </p:nvSpPr>
          <p:spPr>
            <a:xfrm>
              <a:off x="6684332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9" name="Flowchart: Connector 258">
              <a:extLst>
                <a:ext uri="{FF2B5EF4-FFF2-40B4-BE49-F238E27FC236}">
                  <a16:creationId xmlns:a16="http://schemas.microsoft.com/office/drawing/2014/main" id="{120B20B6-975F-4C1D-A171-3F394C6A9715}"/>
                </a:ext>
              </a:extLst>
            </p:cNvPr>
            <p:cNvSpPr/>
            <p:nvPr/>
          </p:nvSpPr>
          <p:spPr>
            <a:xfrm>
              <a:off x="7303296" y="23327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1" name="Flowchart: Connector 260">
              <a:extLst>
                <a:ext uri="{FF2B5EF4-FFF2-40B4-BE49-F238E27FC236}">
                  <a16:creationId xmlns:a16="http://schemas.microsoft.com/office/drawing/2014/main" id="{2E375692-6342-4F93-B0B7-518579219078}"/>
                </a:ext>
              </a:extLst>
            </p:cNvPr>
            <p:cNvSpPr/>
            <p:nvPr/>
          </p:nvSpPr>
          <p:spPr>
            <a:xfrm>
              <a:off x="266106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3" name="Flowchart: Connector 262">
              <a:extLst>
                <a:ext uri="{FF2B5EF4-FFF2-40B4-BE49-F238E27FC236}">
                  <a16:creationId xmlns:a16="http://schemas.microsoft.com/office/drawing/2014/main" id="{4D571161-4BD7-4CF7-A12B-C81461EDF30E}"/>
                </a:ext>
              </a:extLst>
            </p:cNvPr>
            <p:cNvSpPr/>
            <p:nvPr/>
          </p:nvSpPr>
          <p:spPr>
            <a:xfrm>
              <a:off x="328003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4" name="Flowchart: Connector 263">
              <a:extLst>
                <a:ext uri="{FF2B5EF4-FFF2-40B4-BE49-F238E27FC236}">
                  <a16:creationId xmlns:a16="http://schemas.microsoft.com/office/drawing/2014/main" id="{DC92FA8B-8E40-4B50-BB83-E57A362B7140}"/>
                </a:ext>
              </a:extLst>
            </p:cNvPr>
            <p:cNvSpPr/>
            <p:nvPr/>
          </p:nvSpPr>
          <p:spPr>
            <a:xfrm>
              <a:off x="389899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7" name="Flowchart: Connector 266">
              <a:extLst>
                <a:ext uri="{FF2B5EF4-FFF2-40B4-BE49-F238E27FC236}">
                  <a16:creationId xmlns:a16="http://schemas.microsoft.com/office/drawing/2014/main" id="{3A802202-6928-458C-BF4B-5AFD90BDC623}"/>
                </a:ext>
              </a:extLst>
            </p:cNvPr>
            <p:cNvSpPr/>
            <p:nvPr/>
          </p:nvSpPr>
          <p:spPr>
            <a:xfrm>
              <a:off x="451795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8" name="Flowchart: Connector 267">
              <a:extLst>
                <a:ext uri="{FF2B5EF4-FFF2-40B4-BE49-F238E27FC236}">
                  <a16:creationId xmlns:a16="http://schemas.microsoft.com/office/drawing/2014/main" id="{80A4E5AC-B345-49D1-A7BA-9DFF1B9399C3}"/>
                </a:ext>
              </a:extLst>
            </p:cNvPr>
            <p:cNvSpPr/>
            <p:nvPr/>
          </p:nvSpPr>
          <p:spPr>
            <a:xfrm>
              <a:off x="5136922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1" name="Flowchart: Connector 270">
              <a:extLst>
                <a:ext uri="{FF2B5EF4-FFF2-40B4-BE49-F238E27FC236}">
                  <a16:creationId xmlns:a16="http://schemas.microsoft.com/office/drawing/2014/main" id="{9778523B-AC73-4D0C-BB11-FB3C378F7396}"/>
                </a:ext>
              </a:extLst>
            </p:cNvPr>
            <p:cNvSpPr/>
            <p:nvPr/>
          </p:nvSpPr>
          <p:spPr>
            <a:xfrm>
              <a:off x="5755886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2" name="Flowchart: Connector 271">
              <a:extLst>
                <a:ext uri="{FF2B5EF4-FFF2-40B4-BE49-F238E27FC236}">
                  <a16:creationId xmlns:a16="http://schemas.microsoft.com/office/drawing/2014/main" id="{01911977-F7BC-44C2-84FE-E80812D11C63}"/>
                </a:ext>
              </a:extLst>
            </p:cNvPr>
            <p:cNvSpPr/>
            <p:nvPr/>
          </p:nvSpPr>
          <p:spPr>
            <a:xfrm>
              <a:off x="6374850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4" name="Flowchart: Connector 273">
              <a:extLst>
                <a:ext uri="{FF2B5EF4-FFF2-40B4-BE49-F238E27FC236}">
                  <a16:creationId xmlns:a16="http://schemas.microsoft.com/office/drawing/2014/main" id="{F3920846-95BD-4837-98D8-26D000EDA5B4}"/>
                </a:ext>
              </a:extLst>
            </p:cNvPr>
            <p:cNvSpPr/>
            <p:nvPr/>
          </p:nvSpPr>
          <p:spPr>
            <a:xfrm>
              <a:off x="6993814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6" name="Flowchart: Connector 275">
              <a:extLst>
                <a:ext uri="{FF2B5EF4-FFF2-40B4-BE49-F238E27FC236}">
                  <a16:creationId xmlns:a16="http://schemas.microsoft.com/office/drawing/2014/main" id="{8A448BC7-20D8-4C44-BA94-61EAF12371B7}"/>
                </a:ext>
              </a:extLst>
            </p:cNvPr>
            <p:cNvSpPr/>
            <p:nvPr/>
          </p:nvSpPr>
          <p:spPr>
            <a:xfrm>
              <a:off x="7612778" y="2994373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9" name="Flowchart: Connector 278">
              <a:extLst>
                <a:ext uri="{FF2B5EF4-FFF2-40B4-BE49-F238E27FC236}">
                  <a16:creationId xmlns:a16="http://schemas.microsoft.com/office/drawing/2014/main" id="{F68C4188-4459-4463-91A0-B487E62EF4D4}"/>
                </a:ext>
              </a:extLst>
            </p:cNvPr>
            <p:cNvSpPr/>
            <p:nvPr/>
          </p:nvSpPr>
          <p:spPr>
            <a:xfrm>
              <a:off x="250632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1" name="Flowchart: Connector 280">
              <a:extLst>
                <a:ext uri="{FF2B5EF4-FFF2-40B4-BE49-F238E27FC236}">
                  <a16:creationId xmlns:a16="http://schemas.microsoft.com/office/drawing/2014/main" id="{6A1F1F0A-75D4-4501-823F-30D512028146}"/>
                </a:ext>
              </a:extLst>
            </p:cNvPr>
            <p:cNvSpPr/>
            <p:nvPr/>
          </p:nvSpPr>
          <p:spPr>
            <a:xfrm>
              <a:off x="312528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3" name="Flowchart: Connector 282">
              <a:extLst>
                <a:ext uri="{FF2B5EF4-FFF2-40B4-BE49-F238E27FC236}">
                  <a16:creationId xmlns:a16="http://schemas.microsoft.com/office/drawing/2014/main" id="{032DA900-989F-43CF-893A-062D88C0FB06}"/>
                </a:ext>
              </a:extLst>
            </p:cNvPr>
            <p:cNvSpPr/>
            <p:nvPr/>
          </p:nvSpPr>
          <p:spPr>
            <a:xfrm>
              <a:off x="374425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4" name="Flowchart: Connector 283">
              <a:extLst>
                <a:ext uri="{FF2B5EF4-FFF2-40B4-BE49-F238E27FC236}">
                  <a16:creationId xmlns:a16="http://schemas.microsoft.com/office/drawing/2014/main" id="{3A8FE365-A246-4178-8811-9F216ED6A0FC}"/>
                </a:ext>
              </a:extLst>
            </p:cNvPr>
            <p:cNvSpPr/>
            <p:nvPr/>
          </p:nvSpPr>
          <p:spPr>
            <a:xfrm>
              <a:off x="436321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6" name="Flowchart: Connector 285">
              <a:extLst>
                <a:ext uri="{FF2B5EF4-FFF2-40B4-BE49-F238E27FC236}">
                  <a16:creationId xmlns:a16="http://schemas.microsoft.com/office/drawing/2014/main" id="{8A85FF82-AE4D-4A8A-AA93-245C6E95FBC0}"/>
                </a:ext>
              </a:extLst>
            </p:cNvPr>
            <p:cNvSpPr/>
            <p:nvPr/>
          </p:nvSpPr>
          <p:spPr>
            <a:xfrm>
              <a:off x="4982181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8" name="Flowchart: Connector 287">
              <a:extLst>
                <a:ext uri="{FF2B5EF4-FFF2-40B4-BE49-F238E27FC236}">
                  <a16:creationId xmlns:a16="http://schemas.microsoft.com/office/drawing/2014/main" id="{F59FCC0B-3B86-4CC1-9DB8-33BE17E28527}"/>
                </a:ext>
              </a:extLst>
            </p:cNvPr>
            <p:cNvSpPr/>
            <p:nvPr/>
          </p:nvSpPr>
          <p:spPr>
            <a:xfrm>
              <a:off x="5601145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9" name="Flowchart: Connector 288">
              <a:extLst>
                <a:ext uri="{FF2B5EF4-FFF2-40B4-BE49-F238E27FC236}">
                  <a16:creationId xmlns:a16="http://schemas.microsoft.com/office/drawing/2014/main" id="{31805DC6-4C11-4BCC-AD22-D70F41C3DEE7}"/>
                </a:ext>
              </a:extLst>
            </p:cNvPr>
            <p:cNvSpPr/>
            <p:nvPr/>
          </p:nvSpPr>
          <p:spPr>
            <a:xfrm>
              <a:off x="6220109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1" name="Flowchart: Connector 290">
              <a:extLst>
                <a:ext uri="{FF2B5EF4-FFF2-40B4-BE49-F238E27FC236}">
                  <a16:creationId xmlns:a16="http://schemas.microsoft.com/office/drawing/2014/main" id="{45816316-1C39-43A5-9F53-48335197EA04}"/>
                </a:ext>
              </a:extLst>
            </p:cNvPr>
            <p:cNvSpPr/>
            <p:nvPr/>
          </p:nvSpPr>
          <p:spPr>
            <a:xfrm>
              <a:off x="6839073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3" name="Flowchart: Connector 292">
              <a:extLst>
                <a:ext uri="{FF2B5EF4-FFF2-40B4-BE49-F238E27FC236}">
                  <a16:creationId xmlns:a16="http://schemas.microsoft.com/office/drawing/2014/main" id="{8A81BED4-A693-41B6-B021-2DB542B42FAA}"/>
                </a:ext>
              </a:extLst>
            </p:cNvPr>
            <p:cNvSpPr/>
            <p:nvPr/>
          </p:nvSpPr>
          <p:spPr>
            <a:xfrm>
              <a:off x="7458037" y="3655989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5" name="Flowchart: Connector 294">
              <a:extLst>
                <a:ext uri="{FF2B5EF4-FFF2-40B4-BE49-F238E27FC236}">
                  <a16:creationId xmlns:a16="http://schemas.microsoft.com/office/drawing/2014/main" id="{8408E555-6BE2-423C-9A8C-C61F6376A027}"/>
                </a:ext>
              </a:extLst>
            </p:cNvPr>
            <p:cNvSpPr/>
            <p:nvPr/>
          </p:nvSpPr>
          <p:spPr>
            <a:xfrm>
              <a:off x="281580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7" name="Flowchart: Connector 296">
              <a:extLst>
                <a:ext uri="{FF2B5EF4-FFF2-40B4-BE49-F238E27FC236}">
                  <a16:creationId xmlns:a16="http://schemas.microsoft.com/office/drawing/2014/main" id="{6F0DA639-01DC-42ED-B84C-09711E6C3F5D}"/>
                </a:ext>
              </a:extLst>
            </p:cNvPr>
            <p:cNvSpPr/>
            <p:nvPr/>
          </p:nvSpPr>
          <p:spPr>
            <a:xfrm>
              <a:off x="343477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9" name="Flowchart: Connector 298">
              <a:extLst>
                <a:ext uri="{FF2B5EF4-FFF2-40B4-BE49-F238E27FC236}">
                  <a16:creationId xmlns:a16="http://schemas.microsoft.com/office/drawing/2014/main" id="{6B5635B4-9265-4E05-A1C8-F0827EDFBD5C}"/>
                </a:ext>
              </a:extLst>
            </p:cNvPr>
            <p:cNvSpPr/>
            <p:nvPr/>
          </p:nvSpPr>
          <p:spPr>
            <a:xfrm>
              <a:off x="405373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1" name="Flowchart: Connector 300">
              <a:extLst>
                <a:ext uri="{FF2B5EF4-FFF2-40B4-BE49-F238E27FC236}">
                  <a16:creationId xmlns:a16="http://schemas.microsoft.com/office/drawing/2014/main" id="{48B5B20A-657B-4867-9693-B93477D768BF}"/>
                </a:ext>
              </a:extLst>
            </p:cNvPr>
            <p:cNvSpPr/>
            <p:nvPr/>
          </p:nvSpPr>
          <p:spPr>
            <a:xfrm>
              <a:off x="467269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3" name="Flowchart: Connector 302">
              <a:extLst>
                <a:ext uri="{FF2B5EF4-FFF2-40B4-BE49-F238E27FC236}">
                  <a16:creationId xmlns:a16="http://schemas.microsoft.com/office/drawing/2014/main" id="{53764068-AC20-42E2-AA6E-4048499EF007}"/>
                </a:ext>
              </a:extLst>
            </p:cNvPr>
            <p:cNvSpPr/>
            <p:nvPr/>
          </p:nvSpPr>
          <p:spPr>
            <a:xfrm>
              <a:off x="5291663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5" name="Flowchart: Connector 304">
              <a:extLst>
                <a:ext uri="{FF2B5EF4-FFF2-40B4-BE49-F238E27FC236}">
                  <a16:creationId xmlns:a16="http://schemas.microsoft.com/office/drawing/2014/main" id="{3CBF0BFF-2ADC-44E6-B367-6B54CE29E1C5}"/>
                </a:ext>
              </a:extLst>
            </p:cNvPr>
            <p:cNvSpPr/>
            <p:nvPr/>
          </p:nvSpPr>
          <p:spPr>
            <a:xfrm>
              <a:off x="5910627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8" name="Flowchart: Connector 307">
              <a:extLst>
                <a:ext uri="{FF2B5EF4-FFF2-40B4-BE49-F238E27FC236}">
                  <a16:creationId xmlns:a16="http://schemas.microsoft.com/office/drawing/2014/main" id="{B3D1C05B-F47E-4789-9106-D15AC1F14858}"/>
                </a:ext>
              </a:extLst>
            </p:cNvPr>
            <p:cNvSpPr/>
            <p:nvPr/>
          </p:nvSpPr>
          <p:spPr>
            <a:xfrm>
              <a:off x="6529591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11" name="Flowchart: Connector 310">
              <a:extLst>
                <a:ext uri="{FF2B5EF4-FFF2-40B4-BE49-F238E27FC236}">
                  <a16:creationId xmlns:a16="http://schemas.microsoft.com/office/drawing/2014/main" id="{25D78181-B5B4-4CCA-97AF-C0299498745E}"/>
                </a:ext>
              </a:extLst>
            </p:cNvPr>
            <p:cNvSpPr/>
            <p:nvPr/>
          </p:nvSpPr>
          <p:spPr>
            <a:xfrm>
              <a:off x="7148555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14" name="Flowchart: Connector 313">
              <a:extLst>
                <a:ext uri="{FF2B5EF4-FFF2-40B4-BE49-F238E27FC236}">
                  <a16:creationId xmlns:a16="http://schemas.microsoft.com/office/drawing/2014/main" id="{FF59521E-F21B-4F76-BD01-1F82B1819102}"/>
                </a:ext>
              </a:extLst>
            </p:cNvPr>
            <p:cNvSpPr/>
            <p:nvPr/>
          </p:nvSpPr>
          <p:spPr>
            <a:xfrm>
              <a:off x="7767519" y="4317604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pic>
        <p:nvPicPr>
          <p:cNvPr id="2052" name="Picture 4" descr="Free Bulletin Board Clipart, Download Free Bulletin Board Clipart png  images, Free ClipArts on Clipart Library">
            <a:extLst>
              <a:ext uri="{FF2B5EF4-FFF2-40B4-BE49-F238E27FC236}">
                <a16:creationId xmlns:a16="http://schemas.microsoft.com/office/drawing/2014/main" id="{5455DAE6-2E28-49C4-8814-59BE3C32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64" y="3149533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4" descr="Free Bulletin Board Clipart, Download Free Bulletin Board Clipart png  images, Free ClipArts on Clipart Library">
            <a:extLst>
              <a:ext uri="{FF2B5EF4-FFF2-40B4-BE49-F238E27FC236}">
                <a16:creationId xmlns:a16="http://schemas.microsoft.com/office/drawing/2014/main" id="{BACD7F78-99D9-4D2E-B341-174CB514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16" y="3177902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A614A4B4-3502-4CD9-A00C-04907A4AB42D}"/>
                  </a:ext>
                </a:extLst>
              </p:cNvPr>
              <p:cNvSpPr txBox="1"/>
              <p:nvPr/>
            </p:nvSpPr>
            <p:spPr>
              <a:xfrm>
                <a:off x="-23447" y="3954542"/>
                <a:ext cx="23748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A614A4B4-3502-4CD9-A00C-04907A4AB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447" y="3954542"/>
                <a:ext cx="2374886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119253-22A0-4EFD-A8EC-4B792F0A8A06}"/>
              </a:ext>
            </a:extLst>
          </p:cNvPr>
          <p:cNvCxnSpPr>
            <a:endCxn id="170" idx="0"/>
          </p:cNvCxnSpPr>
          <p:nvPr/>
        </p:nvCxnSpPr>
        <p:spPr>
          <a:xfrm flipH="1">
            <a:off x="645586" y="4213008"/>
            <a:ext cx="364115" cy="100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E430B0E-02AD-489F-8D42-04B9569D1E63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1009701" y="4226138"/>
            <a:ext cx="109100" cy="1016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DFC33F-DAAA-4081-A3C2-806134958C79}"/>
              </a:ext>
            </a:extLst>
          </p:cNvPr>
          <p:cNvCxnSpPr>
            <a:endCxn id="172" idx="1"/>
          </p:cNvCxnSpPr>
          <p:nvPr/>
        </p:nvCxnSpPr>
        <p:spPr>
          <a:xfrm>
            <a:off x="1009701" y="4233071"/>
            <a:ext cx="648925" cy="100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C2C445-408A-4DDD-B435-2501F271E1F6}"/>
              </a:ext>
            </a:extLst>
          </p:cNvPr>
          <p:cNvCxnSpPr>
            <a:cxnSpLocks/>
            <a:endCxn id="205" idx="1"/>
          </p:cNvCxnSpPr>
          <p:nvPr/>
        </p:nvCxnSpPr>
        <p:spPr>
          <a:xfrm>
            <a:off x="1009701" y="4226138"/>
            <a:ext cx="4292749" cy="232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4C5696F-D7B4-4FDD-B069-D2B817340E87}"/>
                  </a:ext>
                </a:extLst>
              </p:cNvPr>
              <p:cNvSpPr/>
              <p:nvPr/>
            </p:nvSpPr>
            <p:spPr>
              <a:xfrm>
                <a:off x="786484" y="3870383"/>
                <a:ext cx="1444350" cy="4157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r>
                        <a:rPr lang="en-US" sz="1800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4C5696F-D7B4-4FDD-B069-D2B817340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84" y="3870383"/>
                <a:ext cx="1444350" cy="4157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11D0D60C-7B9D-473C-AC1F-DBFBF87C60B2}"/>
                  </a:ext>
                </a:extLst>
              </p:cNvPr>
              <p:cNvSpPr txBox="1"/>
              <p:nvPr/>
            </p:nvSpPr>
            <p:spPr>
              <a:xfrm>
                <a:off x="623392" y="4082762"/>
                <a:ext cx="41223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11D0D60C-7B9D-473C-AC1F-DBFBF87C6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4082762"/>
                <a:ext cx="412230" cy="338554"/>
              </a:xfrm>
              <a:prstGeom prst="rect">
                <a:avLst/>
              </a:prstGeom>
              <a:blipFill>
                <a:blip r:embed="rId8"/>
                <a:stretch>
                  <a:fillRect r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A302D3D8-2A48-45C0-9FAA-2BA942585CF5}"/>
                  </a:ext>
                </a:extLst>
              </p:cNvPr>
              <p:cNvSpPr txBox="1"/>
              <p:nvPr/>
            </p:nvSpPr>
            <p:spPr>
              <a:xfrm>
                <a:off x="825780" y="4063794"/>
                <a:ext cx="41223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A302D3D8-2A48-45C0-9FAA-2BA942585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80" y="4063794"/>
                <a:ext cx="412230" cy="338554"/>
              </a:xfrm>
              <a:prstGeom prst="rect">
                <a:avLst/>
              </a:prstGeom>
              <a:blipFill>
                <a:blip r:embed="rId9"/>
                <a:stretch>
                  <a:fillRect r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F6CBFDA1-626B-4FAA-8F12-65C419469AA6}"/>
                  </a:ext>
                </a:extLst>
              </p:cNvPr>
              <p:cNvSpPr txBox="1"/>
              <p:nvPr/>
            </p:nvSpPr>
            <p:spPr>
              <a:xfrm>
                <a:off x="930701" y="4074062"/>
                <a:ext cx="41223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F6CBFDA1-626B-4FAA-8F12-65C419469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01" y="4074062"/>
                <a:ext cx="412230" cy="338554"/>
              </a:xfrm>
              <a:prstGeom prst="rect">
                <a:avLst/>
              </a:prstGeom>
              <a:blipFill>
                <a:blip r:embed="rId10"/>
                <a:stretch>
                  <a:fillRect r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45AC13DC-6F21-4CF7-A041-58C1F1E24AE1}"/>
                  </a:ext>
                </a:extLst>
              </p:cNvPr>
              <p:cNvSpPr txBox="1"/>
              <p:nvPr/>
            </p:nvSpPr>
            <p:spPr>
              <a:xfrm>
                <a:off x="1083101" y="4077072"/>
                <a:ext cx="41223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45AC13DC-6F21-4CF7-A041-58C1F1E24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01" y="4077072"/>
                <a:ext cx="412230" cy="338554"/>
              </a:xfrm>
              <a:prstGeom prst="rect">
                <a:avLst/>
              </a:prstGeom>
              <a:blipFill>
                <a:blip r:embed="rId11"/>
                <a:stretch>
                  <a:fillRect r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1990C1-8043-4827-B3AE-F8832825553D}"/>
              </a:ext>
            </a:extLst>
          </p:cNvPr>
          <p:cNvCxnSpPr>
            <a:cxnSpLocks/>
            <a:stCxn id="321" idx="1"/>
          </p:cNvCxnSpPr>
          <p:nvPr/>
        </p:nvCxnSpPr>
        <p:spPr>
          <a:xfrm flipV="1">
            <a:off x="930701" y="4063795"/>
            <a:ext cx="1989763" cy="17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D9D4694F-ADCA-4986-A49D-EC05C56EFA0F}"/>
                  </a:ext>
                </a:extLst>
              </p:cNvPr>
              <p:cNvSpPr txBox="1"/>
              <p:nvPr/>
            </p:nvSpPr>
            <p:spPr>
              <a:xfrm>
                <a:off x="6066037" y="4783477"/>
                <a:ext cx="118209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D9D4694F-ADCA-4986-A49D-EC05C56EF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037" y="4783477"/>
                <a:ext cx="118209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57F3A69-8E32-4E4A-B5E3-C9134ABE1193}"/>
                  </a:ext>
                </a:extLst>
              </p:cNvPr>
              <p:cNvSpPr txBox="1"/>
              <p:nvPr/>
            </p:nvSpPr>
            <p:spPr>
              <a:xfrm>
                <a:off x="11040044" y="6172231"/>
                <a:ext cx="1416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57F3A69-8E32-4E4A-B5E3-C9134ABE1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0044" y="6172231"/>
                <a:ext cx="1416000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8CA684C9-28D1-46BE-BBC8-4883CDC885E5}"/>
                  </a:ext>
                </a:extLst>
              </p:cNvPr>
              <p:cNvSpPr txBox="1"/>
              <p:nvPr/>
            </p:nvSpPr>
            <p:spPr>
              <a:xfrm>
                <a:off x="6695873" y="5291308"/>
                <a:ext cx="118209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8CA684C9-28D1-46BE-BBC8-4883CDC88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873" y="5291308"/>
                <a:ext cx="1182091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1CE7172F-6177-4692-917F-CAA281FDBC68}"/>
                  </a:ext>
                </a:extLst>
              </p:cNvPr>
              <p:cNvSpPr txBox="1"/>
              <p:nvPr/>
            </p:nvSpPr>
            <p:spPr>
              <a:xfrm>
                <a:off x="7299129" y="4818638"/>
                <a:ext cx="118209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241AE4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1CE7172F-6177-4692-917F-CAA281FD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129" y="4818638"/>
                <a:ext cx="1182091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E89A4F52-C920-426D-BF5A-08B5BE2166CB}"/>
                  </a:ext>
                </a:extLst>
              </p:cNvPr>
              <p:cNvSpPr/>
              <p:nvPr/>
            </p:nvSpPr>
            <p:spPr>
              <a:xfrm>
                <a:off x="6318144" y="4682698"/>
                <a:ext cx="514521" cy="39853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E89A4F52-C920-426D-BF5A-08B5BE216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144" y="4682698"/>
                <a:ext cx="514521" cy="3985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AA1D98F-87BA-4E16-9BFB-ED56E6A37F2F}"/>
              </a:ext>
            </a:extLst>
          </p:cNvPr>
          <p:cNvCxnSpPr>
            <a:cxnSpLocks/>
          </p:cNvCxnSpPr>
          <p:nvPr/>
        </p:nvCxnSpPr>
        <p:spPr>
          <a:xfrm flipV="1">
            <a:off x="6760657" y="4213008"/>
            <a:ext cx="1947597" cy="977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1DBD4A0E-F952-4326-81C7-7A4D09E15AFC}"/>
                  </a:ext>
                </a:extLst>
              </p:cNvPr>
              <p:cNvSpPr/>
              <p:nvPr/>
            </p:nvSpPr>
            <p:spPr>
              <a:xfrm>
                <a:off x="7033988" y="4873259"/>
                <a:ext cx="514521" cy="39853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1DBD4A0E-F952-4326-81C7-7A4D09E1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988" y="4873259"/>
                <a:ext cx="514521" cy="3985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2C434CE6-6462-4D3C-92B5-A226B92C2CFF}"/>
              </a:ext>
            </a:extLst>
          </p:cNvPr>
          <p:cNvCxnSpPr>
            <a:cxnSpLocks/>
          </p:cNvCxnSpPr>
          <p:nvPr/>
        </p:nvCxnSpPr>
        <p:spPr>
          <a:xfrm flipV="1">
            <a:off x="7415629" y="4555268"/>
            <a:ext cx="1391527" cy="736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24C2E2C8-8541-48AF-8BD2-DC1E3277FF6E}"/>
                  </a:ext>
                </a:extLst>
              </p:cNvPr>
              <p:cNvSpPr/>
              <p:nvPr/>
            </p:nvSpPr>
            <p:spPr>
              <a:xfrm>
                <a:off x="7860216" y="4756455"/>
                <a:ext cx="514521" cy="39853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24C2E2C8-8541-48AF-8BD2-DC1E3277FF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216" y="4756455"/>
                <a:ext cx="514521" cy="39853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F54F3642-0FDF-4181-A607-1B5459F6333F}"/>
              </a:ext>
            </a:extLst>
          </p:cNvPr>
          <p:cNvCxnSpPr>
            <a:cxnSpLocks/>
            <a:stCxn id="248" idx="0"/>
          </p:cNvCxnSpPr>
          <p:nvPr/>
        </p:nvCxnSpPr>
        <p:spPr>
          <a:xfrm flipV="1">
            <a:off x="7861252" y="4707726"/>
            <a:ext cx="1107691" cy="515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90DFB26D-74D5-472A-B7E4-DB8DEACA652A}"/>
                  </a:ext>
                </a:extLst>
              </p:cNvPr>
              <p:cNvSpPr/>
              <p:nvPr/>
            </p:nvSpPr>
            <p:spPr>
              <a:xfrm>
                <a:off x="11505076" y="6063633"/>
                <a:ext cx="514521" cy="39853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241AE4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41AE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90DFB26D-74D5-472A-B7E4-DB8DEACA6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076" y="6063633"/>
                <a:ext cx="514521" cy="398533"/>
              </a:xfrm>
              <a:prstGeom prst="rect">
                <a:avLst/>
              </a:prstGeom>
              <a:blipFill>
                <a:blip r:embed="rId19"/>
                <a:stretch>
                  <a:fillRect l="-1124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F166F16B-38CD-4DAF-B8DA-E3ABBA03BF30}"/>
              </a:ext>
            </a:extLst>
          </p:cNvPr>
          <p:cNvCxnSpPr>
            <a:cxnSpLocks/>
            <a:stCxn id="340" idx="1"/>
          </p:cNvCxnSpPr>
          <p:nvPr/>
        </p:nvCxnSpPr>
        <p:spPr>
          <a:xfrm flipH="1" flipV="1">
            <a:off x="10980520" y="4709790"/>
            <a:ext cx="524556" cy="155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itle 1">
            <a:extLst>
              <a:ext uri="{FF2B5EF4-FFF2-40B4-BE49-F238E27FC236}">
                <a16:creationId xmlns:a16="http://schemas.microsoft.com/office/drawing/2014/main" id="{5AF546E5-5DCA-3545-B2B7-EE70A330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5500" cy="1325563"/>
          </a:xfrm>
        </p:spPr>
        <p:txBody>
          <a:bodyPr/>
          <a:lstStyle/>
          <a:p>
            <a:r>
              <a:rPr lang="en-US" dirty="0"/>
              <a:t>Realizing SRDS</a:t>
            </a:r>
          </a:p>
        </p:txBody>
      </p:sp>
    </p:spTree>
    <p:extLst>
      <p:ext uri="{BB962C8B-B14F-4D97-AF65-F5344CB8AC3E}">
        <p14:creationId xmlns:p14="http://schemas.microsoft.com/office/powerpoint/2010/main" val="24710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23919 -0.05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25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2748 0.111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555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01692 0.1273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63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05495 0.1136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567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3307 0.316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0.2349 -0.180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-900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24922 -0.2115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1057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12734 -0.120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604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05859 -0.3062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5324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7" grpId="0" uiExpand="1" build="p"/>
      <p:bldP spid="317" grpId="0"/>
      <p:bldP spid="50" grpId="0" animBg="1"/>
      <p:bldP spid="50" grpId="1" animBg="1"/>
      <p:bldP spid="318" grpId="0"/>
      <p:bldP spid="318" grpId="1"/>
      <p:bldP spid="319" grpId="0"/>
      <p:bldP spid="319" grpId="1"/>
      <p:bldP spid="321" grpId="0"/>
      <p:bldP spid="321" grpId="1"/>
      <p:bldP spid="322" grpId="0"/>
      <p:bldP spid="322" grpId="1"/>
      <p:bldP spid="324" grpId="0"/>
      <p:bldP spid="325" grpId="0"/>
      <p:bldP spid="327" grpId="0"/>
      <p:bldP spid="329" grpId="0"/>
      <p:bldP spid="331" grpId="0" animBg="1"/>
      <p:bldP spid="331" grpId="1" animBg="1"/>
      <p:bldP spid="332" grpId="0" animBg="1"/>
      <p:bldP spid="332" grpId="1" animBg="1"/>
      <p:bldP spid="336" grpId="0" animBg="1"/>
      <p:bldP spid="336" grpId="1" animBg="1"/>
      <p:bldP spid="340" grpId="0" animBg="1"/>
      <p:bldP spid="34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A7CB-725F-074F-9200-B05384F6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4" name="Rectangle: Rounded Corners 49">
            <a:extLst>
              <a:ext uri="{FF2B5EF4-FFF2-40B4-BE49-F238E27FC236}">
                <a16:creationId xmlns:a16="http://schemas.microsoft.com/office/drawing/2014/main" id="{6C4DAA1D-0DA2-2446-945F-467CF0F1AB3A}"/>
              </a:ext>
            </a:extLst>
          </p:cNvPr>
          <p:cNvSpPr/>
          <p:nvPr/>
        </p:nvSpPr>
        <p:spPr>
          <a:xfrm>
            <a:off x="838200" y="1716772"/>
            <a:ext cx="4164106" cy="1656184"/>
          </a:xfrm>
          <a:prstGeom prst="roundRect">
            <a:avLst>
              <a:gd name="adj" fmla="val 2273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BA with polylog locality [KSSV06,BGT13]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B8D72A3A-BD53-5C4A-AD65-361ADBC31059}"/>
              </a:ext>
            </a:extLst>
          </p:cNvPr>
          <p:cNvSpPr/>
          <p:nvPr/>
        </p:nvSpPr>
        <p:spPr>
          <a:xfrm>
            <a:off x="7708287" y="2780933"/>
            <a:ext cx="4164106" cy="1656184"/>
          </a:xfrm>
          <a:prstGeom prst="roundRect">
            <a:avLst>
              <a:gd name="adj" fmla="val 2029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Succinctly reconstructed distributed signatures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FFE3FDF-A3A1-1945-88F3-6A38E09A602C}"/>
              </a:ext>
            </a:extLst>
          </p:cNvPr>
          <p:cNvSpPr/>
          <p:nvPr/>
        </p:nvSpPr>
        <p:spPr>
          <a:xfrm>
            <a:off x="838200" y="4302246"/>
            <a:ext cx="4164106" cy="1656184"/>
          </a:xfrm>
          <a:prstGeom prst="roundRect">
            <a:avLst>
              <a:gd name="adj" fmla="val 2192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600"/>
              </a:spcBef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Limitations and barriers</a:t>
            </a:r>
          </a:p>
        </p:txBody>
      </p:sp>
      <p:sp>
        <p:nvSpPr>
          <p:cNvPr id="7" name="Arrow: Down 2">
            <a:extLst>
              <a:ext uri="{FF2B5EF4-FFF2-40B4-BE49-F238E27FC236}">
                <a16:creationId xmlns:a16="http://schemas.microsoft.com/office/drawing/2014/main" id="{D790FD87-F076-8249-9E38-7A2FFFD286E7}"/>
              </a:ext>
            </a:extLst>
          </p:cNvPr>
          <p:cNvSpPr/>
          <p:nvPr/>
        </p:nvSpPr>
        <p:spPr>
          <a:xfrm rot="17416189">
            <a:off x="6185073" y="2085632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2">
            <a:extLst>
              <a:ext uri="{FF2B5EF4-FFF2-40B4-BE49-F238E27FC236}">
                <a16:creationId xmlns:a16="http://schemas.microsoft.com/office/drawing/2014/main" id="{6201B28E-7E18-CB45-92E0-AB9EBAA5D458}"/>
              </a:ext>
            </a:extLst>
          </p:cNvPr>
          <p:cNvSpPr/>
          <p:nvPr/>
        </p:nvSpPr>
        <p:spPr>
          <a:xfrm rot="3819078">
            <a:off x="6159252" y="3638671"/>
            <a:ext cx="340447" cy="173136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3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9E2CB4CE-1945-484E-B18C-F62B7AE5C55C}"/>
              </a:ext>
            </a:extLst>
          </p:cNvPr>
          <p:cNvSpPr/>
          <p:nvPr/>
        </p:nvSpPr>
        <p:spPr>
          <a:xfrm>
            <a:off x="524136" y="1525453"/>
            <a:ext cx="11418047" cy="1789529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5E9BA268-F9DF-4D29-9A4A-6EA75F547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81" y="1791179"/>
            <a:ext cx="11449273" cy="1837187"/>
          </a:xfrm>
        </p:spPr>
        <p:txBody>
          <a:bodyPr>
            <a:normAutofit/>
          </a:bodyPr>
          <a:lstStyle/>
          <a:p>
            <a:pPr marL="914400" lvl="1" indent="-457200" algn="l" rtl="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Our BA protocols boosts almost-everywhere to everywhere agreement</a:t>
            </a:r>
          </a:p>
          <a:p>
            <a:pPr marL="914400" lvl="1" indent="-457200" algn="l" rtl="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In one round</a:t>
            </a:r>
          </a:p>
          <a:p>
            <a:pPr marL="914400" lvl="1" indent="-457200" algn="l" rtl="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Rely on PKI and crypto</a:t>
            </a:r>
          </a:p>
        </p:txBody>
      </p:sp>
      <p:sp>
        <p:nvSpPr>
          <p:cNvPr id="117" name="Thought Bubble: Cloud 116">
            <a:extLst>
              <a:ext uri="{FF2B5EF4-FFF2-40B4-BE49-F238E27FC236}">
                <a16:creationId xmlns:a16="http://schemas.microsoft.com/office/drawing/2014/main" id="{B07FD9B7-4A43-4D83-96EA-2E241E85EE40}"/>
              </a:ext>
            </a:extLst>
          </p:cNvPr>
          <p:cNvSpPr/>
          <p:nvPr/>
        </p:nvSpPr>
        <p:spPr>
          <a:xfrm>
            <a:off x="5003612" y="2217363"/>
            <a:ext cx="2615037" cy="1140503"/>
          </a:xfrm>
          <a:prstGeom prst="cloudCallout">
            <a:avLst>
              <a:gd name="adj1" fmla="val -75567"/>
              <a:gd name="adj2" fmla="val -22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dirty="0">
                <a:solidFill>
                  <a:schemeClr val="tx1"/>
                </a:solidFill>
              </a:rPr>
              <a:t>Is it really needed?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14563-D54A-EA44-9670-8316869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72B5CA-938B-DB45-A478-C7F83F1EA29B}"/>
              </a:ext>
            </a:extLst>
          </p:cNvPr>
          <p:cNvGrpSpPr/>
          <p:nvPr/>
        </p:nvGrpSpPr>
        <p:grpSpPr>
          <a:xfrm>
            <a:off x="553877" y="3430065"/>
            <a:ext cx="11249671" cy="3234906"/>
            <a:chOff x="553877" y="3366565"/>
            <a:chExt cx="11249671" cy="323490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DD3E35B-0BC2-BD4A-A275-F877B86AFD33}"/>
                </a:ext>
              </a:extLst>
            </p:cNvPr>
            <p:cNvSpPr/>
            <p:nvPr/>
          </p:nvSpPr>
          <p:spPr>
            <a:xfrm rot="375008">
              <a:off x="1641759" y="3685954"/>
              <a:ext cx="5538752" cy="285015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BCF272E-2D73-FA4F-BC24-B2FA32A53B6C}"/>
                </a:ext>
              </a:extLst>
            </p:cNvPr>
            <p:cNvSpPr/>
            <p:nvPr/>
          </p:nvSpPr>
          <p:spPr>
            <a:xfrm rot="1184504">
              <a:off x="7522415" y="3763581"/>
              <a:ext cx="2735858" cy="1299911"/>
            </a:xfrm>
            <a:prstGeom prst="ellipse">
              <a:avLst/>
            </a:prstGeom>
            <a:solidFill>
              <a:srgbClr val="F6DC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lowchart: Connector 52">
              <a:extLst>
                <a:ext uri="{FF2B5EF4-FFF2-40B4-BE49-F238E27FC236}">
                  <a16:creationId xmlns:a16="http://schemas.microsoft.com/office/drawing/2014/main" id="{900CC68B-6D1D-F947-8B09-8366A65B8FB7}"/>
                </a:ext>
              </a:extLst>
            </p:cNvPr>
            <p:cNvSpPr/>
            <p:nvPr/>
          </p:nvSpPr>
          <p:spPr>
            <a:xfrm>
              <a:off x="2423592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Flowchart: Connector 53">
              <a:extLst>
                <a:ext uri="{FF2B5EF4-FFF2-40B4-BE49-F238E27FC236}">
                  <a16:creationId xmlns:a16="http://schemas.microsoft.com/office/drawing/2014/main" id="{84B17106-9CC3-0641-BE4F-5BDADCD1BF44}"/>
                </a:ext>
              </a:extLst>
            </p:cNvPr>
            <p:cNvSpPr/>
            <p:nvPr/>
          </p:nvSpPr>
          <p:spPr>
            <a:xfrm>
              <a:off x="3042556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Flowchart: Connector 54">
              <a:extLst>
                <a:ext uri="{FF2B5EF4-FFF2-40B4-BE49-F238E27FC236}">
                  <a16:creationId xmlns:a16="http://schemas.microsoft.com/office/drawing/2014/main" id="{0551247E-2707-474C-9E92-A100B0A602F1}"/>
                </a:ext>
              </a:extLst>
            </p:cNvPr>
            <p:cNvSpPr/>
            <p:nvPr/>
          </p:nvSpPr>
          <p:spPr>
            <a:xfrm>
              <a:off x="3661520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lowchart: Connector 55">
              <a:extLst>
                <a:ext uri="{FF2B5EF4-FFF2-40B4-BE49-F238E27FC236}">
                  <a16:creationId xmlns:a16="http://schemas.microsoft.com/office/drawing/2014/main" id="{6B70BE20-7D3C-9748-9B98-D5A483BFE8A6}"/>
                </a:ext>
              </a:extLst>
            </p:cNvPr>
            <p:cNvSpPr/>
            <p:nvPr/>
          </p:nvSpPr>
          <p:spPr>
            <a:xfrm>
              <a:off x="4280484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lowchart: Connector 56">
              <a:extLst>
                <a:ext uri="{FF2B5EF4-FFF2-40B4-BE49-F238E27FC236}">
                  <a16:creationId xmlns:a16="http://schemas.microsoft.com/office/drawing/2014/main" id="{89D1301A-5909-D747-950A-B1472C99E1CC}"/>
                </a:ext>
              </a:extLst>
            </p:cNvPr>
            <p:cNvSpPr/>
            <p:nvPr/>
          </p:nvSpPr>
          <p:spPr>
            <a:xfrm>
              <a:off x="4899448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Flowchart: Connector 57">
              <a:extLst>
                <a:ext uri="{FF2B5EF4-FFF2-40B4-BE49-F238E27FC236}">
                  <a16:creationId xmlns:a16="http://schemas.microsoft.com/office/drawing/2014/main" id="{4978365F-FB39-D94D-8CB2-4417CBBFBBAC}"/>
                </a:ext>
              </a:extLst>
            </p:cNvPr>
            <p:cNvSpPr/>
            <p:nvPr/>
          </p:nvSpPr>
          <p:spPr>
            <a:xfrm>
              <a:off x="5518412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Flowchart: Connector 58">
              <a:extLst>
                <a:ext uri="{FF2B5EF4-FFF2-40B4-BE49-F238E27FC236}">
                  <a16:creationId xmlns:a16="http://schemas.microsoft.com/office/drawing/2014/main" id="{AC879EDD-80B9-BF4B-8608-AECA37CBF953}"/>
                </a:ext>
              </a:extLst>
            </p:cNvPr>
            <p:cNvSpPr/>
            <p:nvPr/>
          </p:nvSpPr>
          <p:spPr>
            <a:xfrm>
              <a:off x="6137376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lowchart: Connector 59">
              <a:extLst>
                <a:ext uri="{FF2B5EF4-FFF2-40B4-BE49-F238E27FC236}">
                  <a16:creationId xmlns:a16="http://schemas.microsoft.com/office/drawing/2014/main" id="{0FCAC321-F656-E144-AD4E-16F3FFC9A2F0}"/>
                </a:ext>
              </a:extLst>
            </p:cNvPr>
            <p:cNvSpPr/>
            <p:nvPr/>
          </p:nvSpPr>
          <p:spPr>
            <a:xfrm>
              <a:off x="6756340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Flowchart: Connector 60">
              <a:extLst>
                <a:ext uri="{FF2B5EF4-FFF2-40B4-BE49-F238E27FC236}">
                  <a16:creationId xmlns:a16="http://schemas.microsoft.com/office/drawing/2014/main" id="{DB32E03F-5D16-BB4F-9E04-CEB183DE9AD5}"/>
                </a:ext>
              </a:extLst>
            </p:cNvPr>
            <p:cNvSpPr/>
            <p:nvPr/>
          </p:nvSpPr>
          <p:spPr>
            <a:xfrm>
              <a:off x="7375304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Flowchart: Connector 61">
              <a:extLst>
                <a:ext uri="{FF2B5EF4-FFF2-40B4-BE49-F238E27FC236}">
                  <a16:creationId xmlns:a16="http://schemas.microsoft.com/office/drawing/2014/main" id="{5A012BFD-CCE8-FF4D-ABC3-7439811A673C}"/>
                </a:ext>
              </a:extLst>
            </p:cNvPr>
            <p:cNvSpPr/>
            <p:nvPr/>
          </p:nvSpPr>
          <p:spPr>
            <a:xfrm>
              <a:off x="7994268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Flowchart: Connector 62">
              <a:extLst>
                <a:ext uri="{FF2B5EF4-FFF2-40B4-BE49-F238E27FC236}">
                  <a16:creationId xmlns:a16="http://schemas.microsoft.com/office/drawing/2014/main" id="{A1FCDABF-6D20-504F-8327-98E9E19A54AC}"/>
                </a:ext>
              </a:extLst>
            </p:cNvPr>
            <p:cNvSpPr/>
            <p:nvPr/>
          </p:nvSpPr>
          <p:spPr>
            <a:xfrm>
              <a:off x="8613232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lowchart: Connector 63">
              <a:extLst>
                <a:ext uri="{FF2B5EF4-FFF2-40B4-BE49-F238E27FC236}">
                  <a16:creationId xmlns:a16="http://schemas.microsoft.com/office/drawing/2014/main" id="{87C12294-F054-4248-8BF3-82F4EC74EBFB}"/>
                </a:ext>
              </a:extLst>
            </p:cNvPr>
            <p:cNvSpPr/>
            <p:nvPr/>
          </p:nvSpPr>
          <p:spPr>
            <a:xfrm>
              <a:off x="9232196" y="3956610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lowchart: Connector 64">
              <a:extLst>
                <a:ext uri="{FF2B5EF4-FFF2-40B4-BE49-F238E27FC236}">
                  <a16:creationId xmlns:a16="http://schemas.microsoft.com/office/drawing/2014/main" id="{04605BB4-043D-704B-8BAE-4B9ADAB3ADB5}"/>
                </a:ext>
              </a:extLst>
            </p:cNvPr>
            <p:cNvSpPr/>
            <p:nvPr/>
          </p:nvSpPr>
          <p:spPr>
            <a:xfrm>
              <a:off x="2733074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lowchart: Connector 65">
              <a:extLst>
                <a:ext uri="{FF2B5EF4-FFF2-40B4-BE49-F238E27FC236}">
                  <a16:creationId xmlns:a16="http://schemas.microsoft.com/office/drawing/2014/main" id="{CB1D20D7-45E9-A348-95BF-3C68B8530AAE}"/>
                </a:ext>
              </a:extLst>
            </p:cNvPr>
            <p:cNvSpPr/>
            <p:nvPr/>
          </p:nvSpPr>
          <p:spPr>
            <a:xfrm>
              <a:off x="3352038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Flowchart: Connector 66">
              <a:extLst>
                <a:ext uri="{FF2B5EF4-FFF2-40B4-BE49-F238E27FC236}">
                  <a16:creationId xmlns:a16="http://schemas.microsoft.com/office/drawing/2014/main" id="{5D0EFDFB-04DD-A145-9C95-CB1D7ED6DE08}"/>
                </a:ext>
              </a:extLst>
            </p:cNvPr>
            <p:cNvSpPr/>
            <p:nvPr/>
          </p:nvSpPr>
          <p:spPr>
            <a:xfrm>
              <a:off x="3971002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lowchart: Connector 67">
              <a:extLst>
                <a:ext uri="{FF2B5EF4-FFF2-40B4-BE49-F238E27FC236}">
                  <a16:creationId xmlns:a16="http://schemas.microsoft.com/office/drawing/2014/main" id="{A57B93E5-F4EE-AF43-8A7E-39F223DBB3AE}"/>
                </a:ext>
              </a:extLst>
            </p:cNvPr>
            <p:cNvSpPr/>
            <p:nvPr/>
          </p:nvSpPr>
          <p:spPr>
            <a:xfrm>
              <a:off x="4589966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lowchart: Connector 68">
              <a:extLst>
                <a:ext uri="{FF2B5EF4-FFF2-40B4-BE49-F238E27FC236}">
                  <a16:creationId xmlns:a16="http://schemas.microsoft.com/office/drawing/2014/main" id="{631C7973-E7AA-AC4D-B3F9-D0578AF99E99}"/>
                </a:ext>
              </a:extLst>
            </p:cNvPr>
            <p:cNvSpPr/>
            <p:nvPr/>
          </p:nvSpPr>
          <p:spPr>
            <a:xfrm>
              <a:off x="5208930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Flowchart: Connector 69">
              <a:extLst>
                <a:ext uri="{FF2B5EF4-FFF2-40B4-BE49-F238E27FC236}">
                  <a16:creationId xmlns:a16="http://schemas.microsoft.com/office/drawing/2014/main" id="{1D666316-C40A-7A47-814C-7C512695B38C}"/>
                </a:ext>
              </a:extLst>
            </p:cNvPr>
            <p:cNvSpPr/>
            <p:nvPr/>
          </p:nvSpPr>
          <p:spPr>
            <a:xfrm>
              <a:off x="5827894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Flowchart: Connector 70">
              <a:extLst>
                <a:ext uri="{FF2B5EF4-FFF2-40B4-BE49-F238E27FC236}">
                  <a16:creationId xmlns:a16="http://schemas.microsoft.com/office/drawing/2014/main" id="{1376C4F3-340F-D940-AAED-F2055442F3BB}"/>
                </a:ext>
              </a:extLst>
            </p:cNvPr>
            <p:cNvSpPr/>
            <p:nvPr/>
          </p:nvSpPr>
          <p:spPr>
            <a:xfrm>
              <a:off x="6446858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lowchart: Connector 71">
              <a:extLst>
                <a:ext uri="{FF2B5EF4-FFF2-40B4-BE49-F238E27FC236}">
                  <a16:creationId xmlns:a16="http://schemas.microsoft.com/office/drawing/2014/main" id="{E51E585C-406C-F54F-A01C-582FFC34410C}"/>
                </a:ext>
              </a:extLst>
            </p:cNvPr>
            <p:cNvSpPr/>
            <p:nvPr/>
          </p:nvSpPr>
          <p:spPr>
            <a:xfrm>
              <a:off x="7065822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Flowchart: Connector 72">
              <a:extLst>
                <a:ext uri="{FF2B5EF4-FFF2-40B4-BE49-F238E27FC236}">
                  <a16:creationId xmlns:a16="http://schemas.microsoft.com/office/drawing/2014/main" id="{51C67D15-2D42-9541-9244-0B76546BFCFC}"/>
                </a:ext>
              </a:extLst>
            </p:cNvPr>
            <p:cNvSpPr/>
            <p:nvPr/>
          </p:nvSpPr>
          <p:spPr>
            <a:xfrm>
              <a:off x="7684786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Flowchart: Connector 73">
              <a:extLst>
                <a:ext uri="{FF2B5EF4-FFF2-40B4-BE49-F238E27FC236}">
                  <a16:creationId xmlns:a16="http://schemas.microsoft.com/office/drawing/2014/main" id="{772451E5-754C-5740-ABA8-7E6BE5FABFFC}"/>
                </a:ext>
              </a:extLst>
            </p:cNvPr>
            <p:cNvSpPr/>
            <p:nvPr/>
          </p:nvSpPr>
          <p:spPr>
            <a:xfrm>
              <a:off x="8303750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Flowchart: Connector 74">
              <a:extLst>
                <a:ext uri="{FF2B5EF4-FFF2-40B4-BE49-F238E27FC236}">
                  <a16:creationId xmlns:a16="http://schemas.microsoft.com/office/drawing/2014/main" id="{6F0B9766-9760-3F42-828C-4B901AFE9C0F}"/>
                </a:ext>
              </a:extLst>
            </p:cNvPr>
            <p:cNvSpPr/>
            <p:nvPr/>
          </p:nvSpPr>
          <p:spPr>
            <a:xfrm>
              <a:off x="8922714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lowchart: Connector 75">
              <a:extLst>
                <a:ext uri="{FF2B5EF4-FFF2-40B4-BE49-F238E27FC236}">
                  <a16:creationId xmlns:a16="http://schemas.microsoft.com/office/drawing/2014/main" id="{03930FB2-C540-094E-85F3-27F694EF4CF9}"/>
                </a:ext>
              </a:extLst>
            </p:cNvPr>
            <p:cNvSpPr/>
            <p:nvPr/>
          </p:nvSpPr>
          <p:spPr>
            <a:xfrm>
              <a:off x="9541678" y="4618226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Flowchart: Connector 76">
              <a:extLst>
                <a:ext uri="{FF2B5EF4-FFF2-40B4-BE49-F238E27FC236}">
                  <a16:creationId xmlns:a16="http://schemas.microsoft.com/office/drawing/2014/main" id="{B3B2A841-AD19-DC49-A520-49DE9E6613E8}"/>
                </a:ext>
              </a:extLst>
            </p:cNvPr>
            <p:cNvSpPr/>
            <p:nvPr/>
          </p:nvSpPr>
          <p:spPr>
            <a:xfrm>
              <a:off x="2578333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Flowchart: Connector 77">
              <a:extLst>
                <a:ext uri="{FF2B5EF4-FFF2-40B4-BE49-F238E27FC236}">
                  <a16:creationId xmlns:a16="http://schemas.microsoft.com/office/drawing/2014/main" id="{9F7DBD0C-B7DF-944D-BFEA-D00D514259A6}"/>
                </a:ext>
              </a:extLst>
            </p:cNvPr>
            <p:cNvSpPr/>
            <p:nvPr/>
          </p:nvSpPr>
          <p:spPr>
            <a:xfrm>
              <a:off x="3197297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Flowchart: Connector 78">
              <a:extLst>
                <a:ext uri="{FF2B5EF4-FFF2-40B4-BE49-F238E27FC236}">
                  <a16:creationId xmlns:a16="http://schemas.microsoft.com/office/drawing/2014/main" id="{B4E6DC0D-5792-4746-8752-B733AF7ACA33}"/>
                </a:ext>
              </a:extLst>
            </p:cNvPr>
            <p:cNvSpPr/>
            <p:nvPr/>
          </p:nvSpPr>
          <p:spPr>
            <a:xfrm>
              <a:off x="3816261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Flowchart: Connector 79">
              <a:extLst>
                <a:ext uri="{FF2B5EF4-FFF2-40B4-BE49-F238E27FC236}">
                  <a16:creationId xmlns:a16="http://schemas.microsoft.com/office/drawing/2014/main" id="{BD126801-F15F-F741-BAB4-CA28F3291818}"/>
                </a:ext>
              </a:extLst>
            </p:cNvPr>
            <p:cNvSpPr/>
            <p:nvPr/>
          </p:nvSpPr>
          <p:spPr>
            <a:xfrm>
              <a:off x="4435225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Flowchart: Connector 80">
              <a:extLst>
                <a:ext uri="{FF2B5EF4-FFF2-40B4-BE49-F238E27FC236}">
                  <a16:creationId xmlns:a16="http://schemas.microsoft.com/office/drawing/2014/main" id="{B2BEEC2E-0529-C043-B373-9346B53061CC}"/>
                </a:ext>
              </a:extLst>
            </p:cNvPr>
            <p:cNvSpPr/>
            <p:nvPr/>
          </p:nvSpPr>
          <p:spPr>
            <a:xfrm>
              <a:off x="5054189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Flowchart: Connector 81">
              <a:extLst>
                <a:ext uri="{FF2B5EF4-FFF2-40B4-BE49-F238E27FC236}">
                  <a16:creationId xmlns:a16="http://schemas.microsoft.com/office/drawing/2014/main" id="{2004CCE4-0864-BB45-BF06-DB988704933A}"/>
                </a:ext>
              </a:extLst>
            </p:cNvPr>
            <p:cNvSpPr/>
            <p:nvPr/>
          </p:nvSpPr>
          <p:spPr>
            <a:xfrm>
              <a:off x="5673153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Flowchart: Connector 82">
              <a:extLst>
                <a:ext uri="{FF2B5EF4-FFF2-40B4-BE49-F238E27FC236}">
                  <a16:creationId xmlns:a16="http://schemas.microsoft.com/office/drawing/2014/main" id="{560E3770-B3F4-AF4A-9385-FC238DFB7F5D}"/>
                </a:ext>
              </a:extLst>
            </p:cNvPr>
            <p:cNvSpPr/>
            <p:nvPr/>
          </p:nvSpPr>
          <p:spPr>
            <a:xfrm>
              <a:off x="6292117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Flowchart: Connector 83">
              <a:extLst>
                <a:ext uri="{FF2B5EF4-FFF2-40B4-BE49-F238E27FC236}">
                  <a16:creationId xmlns:a16="http://schemas.microsoft.com/office/drawing/2014/main" id="{8B1B4447-90E8-E842-9A46-39DF2BA5B268}"/>
                </a:ext>
              </a:extLst>
            </p:cNvPr>
            <p:cNvSpPr/>
            <p:nvPr/>
          </p:nvSpPr>
          <p:spPr>
            <a:xfrm>
              <a:off x="6911081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Flowchart: Connector 84">
              <a:extLst>
                <a:ext uri="{FF2B5EF4-FFF2-40B4-BE49-F238E27FC236}">
                  <a16:creationId xmlns:a16="http://schemas.microsoft.com/office/drawing/2014/main" id="{340253B6-AF19-EB46-8253-16B7C559118A}"/>
                </a:ext>
              </a:extLst>
            </p:cNvPr>
            <p:cNvSpPr/>
            <p:nvPr/>
          </p:nvSpPr>
          <p:spPr>
            <a:xfrm>
              <a:off x="7530045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Flowchart: Connector 85">
              <a:extLst>
                <a:ext uri="{FF2B5EF4-FFF2-40B4-BE49-F238E27FC236}">
                  <a16:creationId xmlns:a16="http://schemas.microsoft.com/office/drawing/2014/main" id="{A09F5C79-7624-CD43-BC01-EA7B0A05E294}"/>
                </a:ext>
              </a:extLst>
            </p:cNvPr>
            <p:cNvSpPr/>
            <p:nvPr/>
          </p:nvSpPr>
          <p:spPr>
            <a:xfrm>
              <a:off x="8149009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Flowchart: Connector 86">
              <a:extLst>
                <a:ext uri="{FF2B5EF4-FFF2-40B4-BE49-F238E27FC236}">
                  <a16:creationId xmlns:a16="http://schemas.microsoft.com/office/drawing/2014/main" id="{9FFB9F64-FB22-F04A-BDBE-88AA55A1A079}"/>
                </a:ext>
              </a:extLst>
            </p:cNvPr>
            <p:cNvSpPr/>
            <p:nvPr/>
          </p:nvSpPr>
          <p:spPr>
            <a:xfrm>
              <a:off x="8767973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Flowchart: Connector 87">
              <a:extLst>
                <a:ext uri="{FF2B5EF4-FFF2-40B4-BE49-F238E27FC236}">
                  <a16:creationId xmlns:a16="http://schemas.microsoft.com/office/drawing/2014/main" id="{DD4C63A8-D6E6-6840-9B2F-BD8D509B8687}"/>
                </a:ext>
              </a:extLst>
            </p:cNvPr>
            <p:cNvSpPr/>
            <p:nvPr/>
          </p:nvSpPr>
          <p:spPr>
            <a:xfrm>
              <a:off x="9386937" y="5279842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Flowchart: Connector 88">
              <a:extLst>
                <a:ext uri="{FF2B5EF4-FFF2-40B4-BE49-F238E27FC236}">
                  <a16:creationId xmlns:a16="http://schemas.microsoft.com/office/drawing/2014/main" id="{447FAD9B-9AB8-1E43-8FA1-BD67950C52FF}"/>
                </a:ext>
              </a:extLst>
            </p:cNvPr>
            <p:cNvSpPr/>
            <p:nvPr/>
          </p:nvSpPr>
          <p:spPr>
            <a:xfrm>
              <a:off x="2887815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Flowchart: Connector 89">
              <a:extLst>
                <a:ext uri="{FF2B5EF4-FFF2-40B4-BE49-F238E27FC236}">
                  <a16:creationId xmlns:a16="http://schemas.microsoft.com/office/drawing/2014/main" id="{88E09F8C-E1AF-014A-8A9D-D0BE5F19FD6C}"/>
                </a:ext>
              </a:extLst>
            </p:cNvPr>
            <p:cNvSpPr/>
            <p:nvPr/>
          </p:nvSpPr>
          <p:spPr>
            <a:xfrm>
              <a:off x="3506779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Flowchart: Connector 90">
              <a:extLst>
                <a:ext uri="{FF2B5EF4-FFF2-40B4-BE49-F238E27FC236}">
                  <a16:creationId xmlns:a16="http://schemas.microsoft.com/office/drawing/2014/main" id="{3AC17DFF-A345-0945-B1B4-65CEDC54284A}"/>
                </a:ext>
              </a:extLst>
            </p:cNvPr>
            <p:cNvSpPr/>
            <p:nvPr/>
          </p:nvSpPr>
          <p:spPr>
            <a:xfrm>
              <a:off x="4125743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Flowchart: Connector 91">
              <a:extLst>
                <a:ext uri="{FF2B5EF4-FFF2-40B4-BE49-F238E27FC236}">
                  <a16:creationId xmlns:a16="http://schemas.microsoft.com/office/drawing/2014/main" id="{BB71FC49-450B-4C48-9855-A5F3B5E958CF}"/>
                </a:ext>
              </a:extLst>
            </p:cNvPr>
            <p:cNvSpPr/>
            <p:nvPr/>
          </p:nvSpPr>
          <p:spPr>
            <a:xfrm>
              <a:off x="4744707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Flowchart: Connector 92">
              <a:extLst>
                <a:ext uri="{FF2B5EF4-FFF2-40B4-BE49-F238E27FC236}">
                  <a16:creationId xmlns:a16="http://schemas.microsoft.com/office/drawing/2014/main" id="{126816A6-532E-C947-B1A7-2002197B394A}"/>
                </a:ext>
              </a:extLst>
            </p:cNvPr>
            <p:cNvSpPr/>
            <p:nvPr/>
          </p:nvSpPr>
          <p:spPr>
            <a:xfrm>
              <a:off x="5363671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Flowchart: Connector 93">
              <a:extLst>
                <a:ext uri="{FF2B5EF4-FFF2-40B4-BE49-F238E27FC236}">
                  <a16:creationId xmlns:a16="http://schemas.microsoft.com/office/drawing/2014/main" id="{571CBF30-69E2-AF45-BB3B-DB992293522C}"/>
                </a:ext>
              </a:extLst>
            </p:cNvPr>
            <p:cNvSpPr/>
            <p:nvPr/>
          </p:nvSpPr>
          <p:spPr>
            <a:xfrm>
              <a:off x="5982635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Flowchart: Connector 94">
              <a:extLst>
                <a:ext uri="{FF2B5EF4-FFF2-40B4-BE49-F238E27FC236}">
                  <a16:creationId xmlns:a16="http://schemas.microsoft.com/office/drawing/2014/main" id="{885128E5-6E61-F247-A794-2B7BD30E78F7}"/>
                </a:ext>
              </a:extLst>
            </p:cNvPr>
            <p:cNvSpPr/>
            <p:nvPr/>
          </p:nvSpPr>
          <p:spPr>
            <a:xfrm>
              <a:off x="6601599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Flowchart: Connector 95">
              <a:extLst>
                <a:ext uri="{FF2B5EF4-FFF2-40B4-BE49-F238E27FC236}">
                  <a16:creationId xmlns:a16="http://schemas.microsoft.com/office/drawing/2014/main" id="{4AF1587D-0D6D-AF42-A408-709C356B9865}"/>
                </a:ext>
              </a:extLst>
            </p:cNvPr>
            <p:cNvSpPr/>
            <p:nvPr/>
          </p:nvSpPr>
          <p:spPr>
            <a:xfrm>
              <a:off x="7220563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Flowchart: Connector 96">
              <a:extLst>
                <a:ext uri="{FF2B5EF4-FFF2-40B4-BE49-F238E27FC236}">
                  <a16:creationId xmlns:a16="http://schemas.microsoft.com/office/drawing/2014/main" id="{33CF5FA7-70B1-F44F-B6DE-56C4EB447A8E}"/>
                </a:ext>
              </a:extLst>
            </p:cNvPr>
            <p:cNvSpPr/>
            <p:nvPr/>
          </p:nvSpPr>
          <p:spPr>
            <a:xfrm>
              <a:off x="7839527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4" name="Flowchart: Connector 97">
              <a:extLst>
                <a:ext uri="{FF2B5EF4-FFF2-40B4-BE49-F238E27FC236}">
                  <a16:creationId xmlns:a16="http://schemas.microsoft.com/office/drawing/2014/main" id="{4AAC05F9-FC10-5343-80AE-14B9AF474162}"/>
                </a:ext>
              </a:extLst>
            </p:cNvPr>
            <p:cNvSpPr/>
            <p:nvPr/>
          </p:nvSpPr>
          <p:spPr>
            <a:xfrm>
              <a:off x="8458491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Flowchart: Connector 98">
              <a:extLst>
                <a:ext uri="{FF2B5EF4-FFF2-40B4-BE49-F238E27FC236}">
                  <a16:creationId xmlns:a16="http://schemas.microsoft.com/office/drawing/2014/main" id="{6CB6E55C-5560-0846-A620-7B23471E339A}"/>
                </a:ext>
              </a:extLst>
            </p:cNvPr>
            <p:cNvSpPr/>
            <p:nvPr/>
          </p:nvSpPr>
          <p:spPr>
            <a:xfrm>
              <a:off x="9077455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Flowchart: Connector 99">
              <a:extLst>
                <a:ext uri="{FF2B5EF4-FFF2-40B4-BE49-F238E27FC236}">
                  <a16:creationId xmlns:a16="http://schemas.microsoft.com/office/drawing/2014/main" id="{CCB5AEA4-6A62-014A-9E2A-811BF50ABC37}"/>
                </a:ext>
              </a:extLst>
            </p:cNvPr>
            <p:cNvSpPr/>
            <p:nvPr/>
          </p:nvSpPr>
          <p:spPr>
            <a:xfrm>
              <a:off x="9696400" y="5941457"/>
              <a:ext cx="216024" cy="20764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5C28BF-7FC1-5F4D-8F6B-471C40A974C5}"/>
                </a:ext>
              </a:extLst>
            </p:cNvPr>
            <p:cNvGrpSpPr/>
            <p:nvPr/>
          </p:nvGrpSpPr>
          <p:grpSpPr>
            <a:xfrm>
              <a:off x="6082400" y="3865757"/>
              <a:ext cx="3895086" cy="2379241"/>
              <a:chOff x="6089346" y="4243731"/>
              <a:chExt cx="3895086" cy="2379241"/>
            </a:xfrm>
          </p:grpSpPr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1E983A9A-9DFC-AB4D-AC53-EEE20EDC137B}"/>
                  </a:ext>
                </a:extLst>
              </p:cNvPr>
              <p:cNvGrpSpPr/>
              <p:nvPr/>
            </p:nvGrpSpPr>
            <p:grpSpPr>
              <a:xfrm>
                <a:off x="6662882" y="4271800"/>
                <a:ext cx="3321550" cy="2326937"/>
                <a:chOff x="6662882" y="4271800"/>
                <a:chExt cx="3321550" cy="2326937"/>
              </a:xfrm>
            </p:grpSpPr>
            <p:pic>
              <p:nvPicPr>
                <p:cNvPr id="222" name="Picture 221">
                  <a:extLst>
                    <a:ext uri="{FF2B5EF4-FFF2-40B4-BE49-F238E27FC236}">
                      <a16:creationId xmlns:a16="http://schemas.microsoft.com/office/drawing/2014/main" id="{D4C0E63C-A595-A246-A9EA-7ABB47D34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40208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23" name="Picture 222">
                  <a:extLst>
                    <a:ext uri="{FF2B5EF4-FFF2-40B4-BE49-F238E27FC236}">
                      <a16:creationId xmlns:a16="http://schemas.microsoft.com/office/drawing/2014/main" id="{3CCD565F-4DB7-2D4C-97BE-829B88C08D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21244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24" name="Picture 223">
                  <a:extLst>
                    <a:ext uri="{FF2B5EF4-FFF2-40B4-BE49-F238E27FC236}">
                      <a16:creationId xmlns:a16="http://schemas.microsoft.com/office/drawing/2014/main" id="{3401806A-4363-F848-9BD7-C945A070E7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0193" y="5566962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25" name="Picture 224">
                  <a:extLst>
                    <a:ext uri="{FF2B5EF4-FFF2-40B4-BE49-F238E27FC236}">
                      <a16:creationId xmlns:a16="http://schemas.microsoft.com/office/drawing/2014/main" id="{4D5A3642-9D5E-CC40-8B83-506141A84C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5426" y="5570909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26" name="Picture 225">
                  <a:extLst>
                    <a:ext uri="{FF2B5EF4-FFF2-40B4-BE49-F238E27FC236}">
                      <a16:creationId xmlns:a16="http://schemas.microsoft.com/office/drawing/2014/main" id="{9F670EF8-BC8F-7344-9BCB-99FBCD8C8F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2744" y="4896846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27" name="Picture 226">
                  <a:extLst>
                    <a:ext uri="{FF2B5EF4-FFF2-40B4-BE49-F238E27FC236}">
                      <a16:creationId xmlns:a16="http://schemas.microsoft.com/office/drawing/2014/main" id="{C90246E5-2A03-B340-92FC-74279BA172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3780" y="4896846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28" name="Picture 227">
                  <a:extLst>
                    <a:ext uri="{FF2B5EF4-FFF2-40B4-BE49-F238E27FC236}">
                      <a16:creationId xmlns:a16="http://schemas.microsoft.com/office/drawing/2014/main" id="{ADB4D4C1-7D07-5440-8E62-DEF9F4E1F4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1846" y="427180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29" name="Picture 228">
                  <a:extLst>
                    <a:ext uri="{FF2B5EF4-FFF2-40B4-BE49-F238E27FC236}">
                      <a16:creationId xmlns:a16="http://schemas.microsoft.com/office/drawing/2014/main" id="{A7DD17EC-8840-B840-877A-039CFD09FF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2882" y="427180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30" name="Picture 229">
                  <a:extLst>
                    <a:ext uri="{FF2B5EF4-FFF2-40B4-BE49-F238E27FC236}">
                      <a16:creationId xmlns:a16="http://schemas.microsoft.com/office/drawing/2014/main" id="{455583F2-75FB-4F4B-A1CD-D92FDBFE82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2908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31" name="Picture 230">
                  <a:extLst>
                    <a:ext uri="{FF2B5EF4-FFF2-40B4-BE49-F238E27FC236}">
                      <a16:creationId xmlns:a16="http://schemas.microsoft.com/office/drawing/2014/main" id="{74EE710C-6C6C-EE47-9640-C61EEEB90D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944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32" name="Picture 231">
                  <a:extLst>
                    <a:ext uri="{FF2B5EF4-FFF2-40B4-BE49-F238E27FC236}">
                      <a16:creationId xmlns:a16="http://schemas.microsoft.com/office/drawing/2014/main" id="{4E3DB033-EE25-0648-8605-A5AC9AF66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62893" y="6211460"/>
                  <a:ext cx="351524" cy="385892"/>
                </a:xfrm>
                <a:prstGeom prst="rect">
                  <a:avLst/>
                </a:prstGeom>
              </p:spPr>
            </p:pic>
            <p:pic>
              <p:nvPicPr>
                <p:cNvPr id="233" name="Picture 232">
                  <a:extLst>
                    <a:ext uri="{FF2B5EF4-FFF2-40B4-BE49-F238E27FC236}">
                      <a16:creationId xmlns:a16="http://schemas.microsoft.com/office/drawing/2014/main" id="{1A179DDC-0E83-C744-8ED8-1AC29D7F5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1359" y="6212845"/>
                  <a:ext cx="351524" cy="385892"/>
                </a:xfrm>
                <a:prstGeom prst="rect">
                  <a:avLst/>
                </a:prstGeom>
              </p:spPr>
            </p:pic>
          </p:grpSp>
          <p:pic>
            <p:nvPicPr>
              <p:cNvPr id="219" name="Picture 218">
                <a:extLst>
                  <a:ext uri="{FF2B5EF4-FFF2-40B4-BE49-F238E27FC236}">
                    <a16:creationId xmlns:a16="http://schemas.microsoft.com/office/drawing/2014/main" id="{753D5557-5E31-0A44-BEE1-D63BD695B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395" y="6220781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FB478961-895E-4744-9552-16B230A80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9346" y="4243731"/>
                <a:ext cx="351524" cy="385892"/>
              </a:xfrm>
              <a:prstGeom prst="rect">
                <a:avLst/>
              </a:prstGeom>
            </p:spPr>
          </p:pic>
          <p:pic>
            <p:nvPicPr>
              <p:cNvPr id="221" name="Picture 220">
                <a:extLst>
                  <a:ext uri="{FF2B5EF4-FFF2-40B4-BE49-F238E27FC236}">
                    <a16:creationId xmlns:a16="http://schemas.microsoft.com/office/drawing/2014/main" id="{DB02052D-9A3C-C445-BD89-206E4B969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413" y="6237080"/>
                <a:ext cx="351524" cy="385892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0DE0DDD-B9F1-5349-BF26-956285EE6F2F}"/>
                </a:ext>
              </a:extLst>
            </p:cNvPr>
            <p:cNvGrpSpPr/>
            <p:nvPr/>
          </p:nvGrpSpPr>
          <p:grpSpPr>
            <a:xfrm>
              <a:off x="1669312" y="4394022"/>
              <a:ext cx="2362973" cy="1026411"/>
              <a:chOff x="1669312" y="4394022"/>
              <a:chExt cx="2362973" cy="1026411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63C1BF49-0588-0C44-97AE-D5574DD3BD8A}"/>
                  </a:ext>
                </a:extLst>
              </p:cNvPr>
              <p:cNvSpPr txBox="1"/>
              <p:nvPr/>
            </p:nvSpPr>
            <p:spPr>
              <a:xfrm>
                <a:off x="2805188" y="4742165"/>
                <a:ext cx="1227097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/>
                    </a:solidFill>
                  </a:rPr>
                  <a:t>certificate</a:t>
                </a:r>
              </a:p>
            </p:txBody>
          </p:sp>
          <p:pic>
            <p:nvPicPr>
              <p:cNvPr id="236" name="Picture 4" descr="Certificate Icon Png at GetDrawings | Free download">
                <a:extLst>
                  <a:ext uri="{FF2B5EF4-FFF2-40B4-BE49-F238E27FC236}">
                    <a16:creationId xmlns:a16="http://schemas.microsoft.com/office/drawing/2014/main" id="{D6CE3EA3-6525-F64C-8508-51B11C644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9312" y="4394022"/>
                <a:ext cx="1026411" cy="1026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7" name="Freeform: Shape 8">
              <a:extLst>
                <a:ext uri="{FF2B5EF4-FFF2-40B4-BE49-F238E27FC236}">
                  <a16:creationId xmlns:a16="http://schemas.microsoft.com/office/drawing/2014/main" id="{8D500AFD-528C-8C48-A905-40239B664ED9}"/>
                </a:ext>
              </a:extLst>
            </p:cNvPr>
            <p:cNvSpPr/>
            <p:nvPr/>
          </p:nvSpPr>
          <p:spPr>
            <a:xfrm>
              <a:off x="3243032" y="5168398"/>
              <a:ext cx="6188572" cy="1433073"/>
            </a:xfrm>
            <a:custGeom>
              <a:avLst/>
              <a:gdLst>
                <a:gd name="connsiteX0" fmla="*/ 0 w 5151120"/>
                <a:gd name="connsiteY0" fmla="*/ 1158240 h 1433073"/>
                <a:gd name="connsiteX1" fmla="*/ 1981200 w 5151120"/>
                <a:gd name="connsiteY1" fmla="*/ 1432560 h 1433073"/>
                <a:gd name="connsiteX2" fmla="*/ 4328160 w 5151120"/>
                <a:gd name="connsiteY2" fmla="*/ 1097280 h 1433073"/>
                <a:gd name="connsiteX3" fmla="*/ 5151120 w 5151120"/>
                <a:gd name="connsiteY3" fmla="*/ 0 h 143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1120" h="1433073">
                  <a:moveTo>
                    <a:pt x="0" y="1158240"/>
                  </a:moveTo>
                  <a:cubicBezTo>
                    <a:pt x="629920" y="1300480"/>
                    <a:pt x="1259840" y="1442720"/>
                    <a:pt x="1981200" y="1432560"/>
                  </a:cubicBezTo>
                  <a:cubicBezTo>
                    <a:pt x="2702560" y="1422400"/>
                    <a:pt x="3799840" y="1336040"/>
                    <a:pt x="4328160" y="1097280"/>
                  </a:cubicBezTo>
                  <a:cubicBezTo>
                    <a:pt x="4856480" y="858520"/>
                    <a:pt x="5003800" y="429260"/>
                    <a:pt x="515112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</a:t>
              </a:r>
            </a:p>
          </p:txBody>
        </p:sp>
        <p:sp>
          <p:nvSpPr>
            <p:cNvPr id="238" name="Freeform: Shape 6">
              <a:extLst>
                <a:ext uri="{FF2B5EF4-FFF2-40B4-BE49-F238E27FC236}">
                  <a16:creationId xmlns:a16="http://schemas.microsoft.com/office/drawing/2014/main" id="{274E1152-3F8C-7240-8027-F2363C2905E9}"/>
                </a:ext>
              </a:extLst>
            </p:cNvPr>
            <p:cNvSpPr/>
            <p:nvPr/>
          </p:nvSpPr>
          <p:spPr>
            <a:xfrm>
              <a:off x="4260838" y="3366565"/>
              <a:ext cx="3566160" cy="376518"/>
            </a:xfrm>
            <a:custGeom>
              <a:avLst/>
              <a:gdLst>
                <a:gd name="connsiteX0" fmla="*/ 0 w 3566160"/>
                <a:gd name="connsiteY0" fmla="*/ 300318 h 376518"/>
                <a:gd name="connsiteX1" fmla="*/ 1234440 w 3566160"/>
                <a:gd name="connsiteY1" fmla="*/ 56478 h 376518"/>
                <a:gd name="connsiteX2" fmla="*/ 2453640 w 3566160"/>
                <a:gd name="connsiteY2" fmla="*/ 25998 h 376518"/>
                <a:gd name="connsiteX3" fmla="*/ 3566160 w 3566160"/>
                <a:gd name="connsiteY3" fmla="*/ 376518 h 3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160" h="376518">
                  <a:moveTo>
                    <a:pt x="0" y="300318"/>
                  </a:moveTo>
                  <a:cubicBezTo>
                    <a:pt x="412750" y="201258"/>
                    <a:pt x="825500" y="102198"/>
                    <a:pt x="1234440" y="56478"/>
                  </a:cubicBezTo>
                  <a:cubicBezTo>
                    <a:pt x="1643380" y="10758"/>
                    <a:pt x="2065020" y="-27342"/>
                    <a:pt x="2453640" y="25998"/>
                  </a:cubicBezTo>
                  <a:cubicBezTo>
                    <a:pt x="2842260" y="79338"/>
                    <a:pt x="3204210" y="227928"/>
                    <a:pt x="3566160" y="376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239" name="Picture 4" descr="Certificate Icon Png at GetDrawings | Free download">
              <a:extLst>
                <a:ext uri="{FF2B5EF4-FFF2-40B4-BE49-F238E27FC236}">
                  <a16:creationId xmlns:a16="http://schemas.microsoft.com/office/drawing/2014/main" id="{36655E4B-8D47-7E4B-AE68-DC3D048E9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9665" y="4035749"/>
              <a:ext cx="1017181" cy="1017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26279AE0-EAC5-4348-BA84-D690814070D0}"/>
                </a:ext>
              </a:extLst>
            </p:cNvPr>
            <p:cNvSpPr txBox="1"/>
            <p:nvPr/>
          </p:nvSpPr>
          <p:spPr>
            <a:xfrm>
              <a:off x="10222954" y="4199548"/>
              <a:ext cx="1580594" cy="4001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000" dirty="0">
                  <a:solidFill>
                    <a:srgbClr val="00B050"/>
                  </a:solidFill>
                </a:rPr>
                <a:t>In agreement</a:t>
              </a:r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C6C5B41D-AE59-B341-A972-17E1F07FE34E}"/>
                </a:ext>
              </a:extLst>
            </p:cNvPr>
            <p:cNvCxnSpPr>
              <a:cxnSpLocks/>
            </p:cNvCxnSpPr>
            <p:nvPr/>
          </p:nvCxnSpPr>
          <p:spPr>
            <a:xfrm>
              <a:off x="9794202" y="3879556"/>
              <a:ext cx="1580593" cy="1254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5AB157BE-8B87-5B4A-8A78-09DF1E66D6FF}"/>
                </a:ext>
              </a:extLst>
            </p:cNvPr>
            <p:cNvSpPr txBox="1"/>
            <p:nvPr/>
          </p:nvSpPr>
          <p:spPr>
            <a:xfrm>
              <a:off x="553877" y="3631649"/>
              <a:ext cx="1592374" cy="4001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000" dirty="0">
                  <a:solidFill>
                    <a:srgbClr val="00B050"/>
                  </a:solidFill>
                </a:rPr>
                <a:t>In agreement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87FAF946-9E1C-4142-BCA0-9BF1E3369BDC}"/>
                </a:ext>
              </a:extLst>
            </p:cNvPr>
            <p:cNvSpPr txBox="1"/>
            <p:nvPr/>
          </p:nvSpPr>
          <p:spPr>
            <a:xfrm>
              <a:off x="9954266" y="3665489"/>
              <a:ext cx="1289241" cy="4001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000" dirty="0">
                  <a:solidFill>
                    <a:srgbClr val="C00000"/>
                  </a:solidFill>
                </a:rPr>
                <a:t>Isolated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1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uiExpand="1" build="p"/>
      <p:bldP spid="1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509DE5-362D-4F77-A623-28BFEC541B2D}"/>
              </a:ext>
            </a:extLst>
          </p:cNvPr>
          <p:cNvSpPr/>
          <p:nvPr/>
        </p:nvSpPr>
        <p:spPr>
          <a:xfrm>
            <a:off x="569726" y="1762696"/>
            <a:ext cx="10795748" cy="145028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302C828-039D-4241-9360-E3CD23EB0F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00349"/>
                <a:ext cx="11449273" cy="1939814"/>
              </a:xfrm>
            </p:spPr>
            <p:txBody>
              <a:bodyPr>
                <a:normAutofit/>
              </a:bodyPr>
              <a:lstStyle/>
              <a:p>
                <a:pPr marL="0" indent="0" algn="l" rtl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Private-coin setup is necessary</a:t>
                </a:r>
              </a:p>
              <a:p>
                <a:pPr marL="0" indent="0" algn="l" rtl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en-US" sz="2400" dirty="0"/>
                  <a:t>almost-everywhere to everywhere agreement with 1-round in </a:t>
                </a:r>
                <a:r>
                  <a:rPr lang="en-US" sz="2400" b="1" dirty="0"/>
                  <a:t>CRS model</a:t>
                </a:r>
                <a:br>
                  <a:rPr lang="en-US" sz="24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there exists a party who talks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parties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302C828-039D-4241-9360-E3CD23EB0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00349"/>
                <a:ext cx="11449273" cy="1939814"/>
              </a:xfrm>
              <a:blipFill>
                <a:blip r:embed="rId3"/>
                <a:stretch>
                  <a:fillRect l="-1109" t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8B4707-071E-4C86-83E7-6A6A147E66A2}"/>
              </a:ext>
            </a:extLst>
          </p:cNvPr>
          <p:cNvSpPr/>
          <p:nvPr/>
        </p:nvSpPr>
        <p:spPr>
          <a:xfrm>
            <a:off x="569405" y="3356992"/>
            <a:ext cx="10784395" cy="205972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40979F0-CDDB-4DF0-BDE9-C60F1E29AB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3513920"/>
                <a:ext cx="11449273" cy="1939814"/>
              </a:xfrm>
              <a:prstGeom prst="rect">
                <a:avLst/>
              </a:prstGeom>
            </p:spPr>
            <p:txBody>
              <a:bodyPr vert="horz" lIns="91440" tIns="45720" rIns="91440" bIns="45720" rtlCol="1">
                <a:normAutofit/>
              </a:bodyPr>
              <a:lstStyle>
                <a:lvl1pPr marL="342900" indent="-3429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l" rtl="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None/>
                </a:pPr>
                <a:r>
                  <a:rPr lang="en-US" sz="2800" b="1" dirty="0"/>
                  <a:t>Crypto is necessary in PKI model</a:t>
                </a:r>
              </a:p>
              <a:p>
                <a:pPr marL="0" indent="0" algn="l" rtl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en-US" sz="2400" dirty="0">
                    <a:solidFill>
                      <a:schemeClr val="accent1"/>
                    </a:solidFill>
                  </a:rPr>
                  <a:t>If OWF do not exist, then</a:t>
                </a:r>
                <a:br>
                  <a:rPr lang="en-US" sz="2400" dirty="0"/>
                </a:br>
                <a:r>
                  <a:rPr lang="en-US" sz="2400" dirty="0"/>
                  <a:t>almost-everywhere to everywhere agreement with 1-round in </a:t>
                </a:r>
                <a:r>
                  <a:rPr lang="en-US" sz="2400" b="1" dirty="0"/>
                  <a:t>PKI model</a:t>
                </a:r>
                <a:br>
                  <a:rPr lang="en-US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/>
                  <a:t>there exists a party who talks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241AE4"/>
                    </a:solidFill>
                  </a:rPr>
                  <a:t> </a:t>
                </a:r>
                <a:r>
                  <a:rPr lang="en-US" sz="2400" dirty="0"/>
                  <a:t>parties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40979F0-CDDB-4DF0-BDE9-C60F1E29A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513920"/>
                <a:ext cx="11449273" cy="1939814"/>
              </a:xfrm>
              <a:prstGeom prst="rect">
                <a:avLst/>
              </a:prstGeom>
              <a:blipFill>
                <a:blip r:embed="rId4"/>
                <a:stretch>
                  <a:fillRect l="-997" t="-3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FA7425-563F-4F42-B03E-2D94EF5699DA}"/>
              </a:ext>
            </a:extLst>
          </p:cNvPr>
          <p:cNvSpPr/>
          <p:nvPr/>
        </p:nvSpPr>
        <p:spPr>
          <a:xfrm>
            <a:off x="569726" y="5578475"/>
            <a:ext cx="10795748" cy="9144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11C6D-BAAF-4E4C-A567-9D479AACBDB2}"/>
              </a:ext>
            </a:extLst>
          </p:cNvPr>
          <p:cNvSpPr/>
          <p:nvPr/>
        </p:nvSpPr>
        <p:spPr>
          <a:xfrm>
            <a:off x="846710" y="5804842"/>
            <a:ext cx="10498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Bef>
                <a:spcPts val="600"/>
              </a:spcBef>
              <a:buClr>
                <a:schemeClr val="tx1"/>
              </a:buClr>
            </a:pPr>
            <a:r>
              <a:rPr lang="en-US" sz="2400" dirty="0"/>
              <a:t>We also show that natural constructions of SRDS in bare PKI imply SNARK-like tools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CB21D8-8303-CF43-9545-45BE6C3C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Our Lower Bounds</a:t>
            </a:r>
          </a:p>
        </p:txBody>
      </p:sp>
    </p:spTree>
    <p:extLst>
      <p:ext uri="{BB962C8B-B14F-4D97-AF65-F5344CB8AC3E}">
        <p14:creationId xmlns:p14="http://schemas.microsoft.com/office/powerpoint/2010/main" val="348172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  <p:bldP spid="5" grpId="0" animBg="1"/>
      <p:bldP spid="6" grpId="0" uiExpand="1" build="p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818B31-3A49-4711-B4CE-295FA12D2E4C}"/>
              </a:ext>
            </a:extLst>
          </p:cNvPr>
          <p:cNvSpPr/>
          <p:nvPr/>
        </p:nvSpPr>
        <p:spPr>
          <a:xfrm>
            <a:off x="716359" y="5457801"/>
            <a:ext cx="11043841" cy="1035074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E409C1-9C1B-40C7-937E-3BBBAE9E40FD}"/>
              </a:ext>
            </a:extLst>
          </p:cNvPr>
          <p:cNvSpPr/>
          <p:nvPr/>
        </p:nvSpPr>
        <p:spPr>
          <a:xfrm>
            <a:off x="716359" y="3651837"/>
            <a:ext cx="11043841" cy="1647022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7CEE1A-C189-4BF5-8E2E-084CDC948126}"/>
              </a:ext>
            </a:extLst>
          </p:cNvPr>
          <p:cNvSpPr/>
          <p:nvPr/>
        </p:nvSpPr>
        <p:spPr>
          <a:xfrm>
            <a:off x="716359" y="1559141"/>
            <a:ext cx="11043841" cy="1915704"/>
          </a:xfrm>
          <a:prstGeom prst="roundRect">
            <a:avLst>
              <a:gd name="adj" fmla="val 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23E6F9-2049-48D6-B5BC-94FB2D3793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4370" y="1736133"/>
                <a:ext cx="11449273" cy="5231634"/>
              </a:xfrm>
            </p:spPr>
            <p:txBody>
              <a:bodyPr>
                <a:normAutofit/>
              </a:bodyPr>
              <a:lstStyle/>
              <a:p>
                <a:pPr marL="0" indent="0" algn="l" rtl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BA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d>
                      <m:dPr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bits per party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d>
                      <m:d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total)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In the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trusted PKI </a:t>
                </a:r>
                <a:r>
                  <a:rPr lang="en-US" sz="2400" dirty="0"/>
                  <a:t>model assuming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signatures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In the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CRS + bare PKI </a:t>
                </a:r>
                <a:r>
                  <a:rPr lang="en-US" sz="2400" dirty="0"/>
                  <a:t>model assuming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SNARKs</a:t>
                </a:r>
                <a:r>
                  <a:rPr lang="en-US" sz="24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/>
                  <a:t>with efficient extraction and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collision-resistant hash</a:t>
                </a:r>
                <a:endParaRPr lang="en-US" b="1" dirty="0">
                  <a:solidFill>
                    <a:schemeClr val="accent1"/>
                  </a:solidFill>
                </a:endParaRPr>
              </a:p>
              <a:p>
                <a:pPr marL="0" indent="0" algn="l" rtl="0">
                  <a:spcBef>
                    <a:spcPts val="1800"/>
                  </a:spcBef>
                  <a:buClr>
                    <a:schemeClr val="tx1"/>
                  </a:buClr>
                  <a:buNone/>
                </a:pPr>
                <a:endParaRPr lang="en-US" sz="1000" b="1" dirty="0"/>
              </a:p>
              <a:p>
                <a:pPr marL="0" indent="0" algn="l" rtl="0">
                  <a:spcBef>
                    <a:spcPts val="1800"/>
                  </a:spcBef>
                  <a:buClr>
                    <a:schemeClr val="tx1"/>
                  </a:buClr>
                  <a:buNone/>
                </a:pPr>
                <a:r>
                  <a:rPr lang="en-US" b="1" dirty="0"/>
                  <a:t>Boosting almost-everywhere to everywhere agreement in one round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PKI (or stronger setup) is necessary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In PKI setting cryptography (OWF) is necessary</a:t>
                </a:r>
                <a:endParaRPr lang="en-US" sz="2800" dirty="0"/>
              </a:p>
              <a:p>
                <a:pPr marL="0" indent="0" algn="l" rtl="0">
                  <a:spcBef>
                    <a:spcPts val="3600"/>
                  </a:spcBef>
                  <a:buClr>
                    <a:schemeClr val="tx1"/>
                  </a:buClr>
                  <a:buNone/>
                </a:pPr>
                <a:r>
                  <a:rPr lang="en-US" b="1" dirty="0"/>
                  <a:t>Barriers of our approach</a:t>
                </a:r>
              </a:p>
              <a:p>
                <a:pPr algn="l" rtl="0">
                  <a:spcBef>
                    <a:spcPts val="600"/>
                  </a:spcBef>
                  <a:buClr>
                    <a:schemeClr val="tx1"/>
                  </a:buClr>
                </a:pPr>
                <a:r>
                  <a:rPr lang="en-US" sz="2400" dirty="0"/>
                  <a:t>Natural constructions of SRDS in bare-PKI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SNARG-like tools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23E6F9-2049-48D6-B5BC-94FB2D3793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4370" y="1736133"/>
                <a:ext cx="11449273" cy="5231634"/>
              </a:xfrm>
              <a:blipFill>
                <a:blip r:embed="rId2"/>
                <a:stretch>
                  <a:fillRect l="-1107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FB9B28E3-1730-4842-A3E0-D8D231AE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3541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FF95A3-E820-41C9-B56E-ABE2E48ADE62}"/>
              </a:ext>
            </a:extLst>
          </p:cNvPr>
          <p:cNvSpPr/>
          <p:nvPr/>
        </p:nvSpPr>
        <p:spPr>
          <a:xfrm>
            <a:off x="835479" y="5064581"/>
            <a:ext cx="10515600" cy="61578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33EA2-9589-4B0C-9B9B-363496290FDB}"/>
              </a:ext>
            </a:extLst>
          </p:cNvPr>
          <p:cNvSpPr/>
          <p:nvPr/>
        </p:nvSpPr>
        <p:spPr>
          <a:xfrm>
            <a:off x="835479" y="4266872"/>
            <a:ext cx="10515600" cy="615779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81572E-6CCD-4BEB-8D8C-B76150131A3E}"/>
              </a:ext>
            </a:extLst>
          </p:cNvPr>
          <p:cNvSpPr/>
          <p:nvPr/>
        </p:nvSpPr>
        <p:spPr>
          <a:xfrm>
            <a:off x="835479" y="3469165"/>
            <a:ext cx="10515600" cy="615778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FC02FB-98AB-45DF-ACB5-991E2AA9126C}"/>
              </a:ext>
            </a:extLst>
          </p:cNvPr>
          <p:cNvSpPr/>
          <p:nvPr/>
        </p:nvSpPr>
        <p:spPr>
          <a:xfrm>
            <a:off x="835479" y="2367127"/>
            <a:ext cx="10515600" cy="920109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3C38E7-EABB-47EF-ABA5-A11047D187A1}"/>
              </a:ext>
            </a:extLst>
          </p:cNvPr>
          <p:cNvSpPr/>
          <p:nvPr/>
        </p:nvSpPr>
        <p:spPr>
          <a:xfrm>
            <a:off x="838201" y="1547183"/>
            <a:ext cx="10515600" cy="644177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E4ADFF-32BA-4E2C-87A0-A0DCBECDF1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1979" y="1643227"/>
                <a:ext cx="9763878" cy="4849648"/>
              </a:xfrm>
            </p:spPr>
            <p:txBody>
              <a:bodyPr>
                <a:normAutofit/>
              </a:bodyPr>
              <a:lstStyle/>
              <a:p>
                <a:pPr marL="514350" indent="-457200" algn="l" rtl="0">
                  <a:spcBef>
                    <a:spcPts val="3600"/>
                  </a:spcBef>
                  <a:buClr>
                    <a:schemeClr val="tx1"/>
                  </a:buClr>
                </a:pPr>
                <a:r>
                  <a:rPr lang="en-US" sz="2400" dirty="0"/>
                  <a:t>SRDS in bare PKI model from standard (falsifiable) assumptions</a:t>
                </a:r>
              </a:p>
              <a:p>
                <a:pPr marL="514350" indent="-457200" algn="l" rtl="0">
                  <a:spcBef>
                    <a:spcPts val="3600"/>
                  </a:spcBef>
                  <a:buClr>
                    <a:schemeClr val="tx1"/>
                  </a:buClr>
                </a:pPr>
                <a:r>
                  <a:rPr lang="en-US" sz="2400" dirty="0"/>
                  <a:t>Our LB hold for 1-round boost</a:t>
                </a:r>
                <a:br>
                  <a:rPr lang="en-US" sz="2400" dirty="0"/>
                </a:br>
                <a:r>
                  <a:rPr lang="en-US" sz="2400" dirty="0"/>
                  <a:t>Can we get BA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/>
                  <a:t> bits per party unconditionally?</a:t>
                </a:r>
              </a:p>
              <a:p>
                <a:pPr marL="514350" indent="-457200" algn="l" rtl="0">
                  <a:spcBef>
                    <a:spcPts val="3600"/>
                  </a:spcBef>
                  <a:buClr>
                    <a:schemeClr val="tx1"/>
                  </a:buClr>
                </a:pPr>
                <a:r>
                  <a:rPr lang="en-US" sz="2400" dirty="0"/>
                  <a:t>Adaptive security?</a:t>
                </a:r>
              </a:p>
              <a:p>
                <a:pPr marL="514350" indent="-457200" algn="l" rtl="0">
                  <a:spcBef>
                    <a:spcPts val="3600"/>
                  </a:spcBef>
                  <a:buClr>
                    <a:schemeClr val="tx1"/>
                  </a:buClr>
                </a:pPr>
                <a:r>
                  <a:rPr lang="en-US" sz="2400" dirty="0"/>
                  <a:t>Asynchronous communication?</a:t>
                </a:r>
              </a:p>
              <a:p>
                <a:pPr marL="514350" indent="-457200" algn="l" rtl="0">
                  <a:spcBef>
                    <a:spcPts val="3600"/>
                  </a:spcBef>
                  <a:buClr>
                    <a:schemeClr val="tx1"/>
                  </a:buClr>
                </a:pPr>
                <a:r>
                  <a:rPr lang="en-US" sz="2400" dirty="0"/>
                  <a:t>Achieving optimal resiliency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E4ADFF-32BA-4E2C-87A0-A0DCBECDF1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1979" y="1643227"/>
                <a:ext cx="9763878" cy="4849648"/>
              </a:xfrm>
              <a:blipFill>
                <a:blip r:embed="rId3"/>
                <a:stretch>
                  <a:fillRect l="-260" t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394C9FC9-3CD7-AB46-91B6-2C5C8711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1873001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DF851-81E8-6848-9D5A-9089641C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502602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6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084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7858681"/>
                  </p:ext>
                </p:extLst>
              </p:nvPr>
            </p:nvGraphicFramePr>
            <p:xfrm>
              <a:off x="235644" y="4815598"/>
              <a:ext cx="5379410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7858681"/>
                  </p:ext>
                </p:extLst>
              </p:nvPr>
            </p:nvGraphicFramePr>
            <p:xfrm>
              <a:off x="235644" y="4815598"/>
              <a:ext cx="5379410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0256" t="-3125" r="-337179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2632" t="-3125" r="-176842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5854" t="-3125" r="-104878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01176" t="-3125" r="-1176" b="-2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0256" t="-64706" r="-337179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2632" t="-64706" r="-176842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5854" t="-64706" r="-104878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01176" t="-64706" r="-1176" b="-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</p:spTree>
    <p:extLst>
      <p:ext uri="{BB962C8B-B14F-4D97-AF65-F5344CB8AC3E}">
        <p14:creationId xmlns:p14="http://schemas.microsoft.com/office/powerpoint/2010/main" val="26785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2" grpId="0" animBg="1"/>
      <p:bldP spid="13" grpId="0" animBg="1"/>
      <p:bldP spid="22" grpId="0"/>
      <p:bldP spid="24" grpId="0" animBg="1"/>
      <p:bldP spid="39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Technology Word Cloud Concept. Vector Illustration Royalty Free Cliparts,  Vectors, And Stock Illustration. Image 33888929.">
            <a:extLst>
              <a:ext uri="{FF2B5EF4-FFF2-40B4-BE49-F238E27FC236}">
                <a16:creationId xmlns:a16="http://schemas.microsoft.com/office/drawing/2014/main" id="{82E21450-1B48-D346-9E7C-73EFFED5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87" y="2174804"/>
            <a:ext cx="2130685" cy="12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C22E826-EAC7-0B4E-A695-E6D12E6B5B0F}"/>
              </a:ext>
            </a:extLst>
          </p:cNvPr>
          <p:cNvSpPr/>
          <p:nvPr/>
        </p:nvSpPr>
        <p:spPr>
          <a:xfrm>
            <a:off x="682387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081ACF-A7CC-924E-BE89-1777D812E7F1}"/>
              </a:ext>
            </a:extLst>
          </p:cNvPr>
          <p:cNvSpPr/>
          <p:nvPr/>
        </p:nvSpPr>
        <p:spPr>
          <a:xfrm>
            <a:off x="6416490" y="4092341"/>
            <a:ext cx="8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[KS09]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E5351-8DA7-A94B-BB69-C7AB65486CAE}"/>
              </a:ext>
            </a:extLst>
          </p:cNvPr>
          <p:cNvSpPr txBox="1"/>
          <p:nvPr/>
        </p:nvSpPr>
        <p:spPr>
          <a:xfrm>
            <a:off x="6612855" y="1663826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Modern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1526E-07AA-404C-94F1-F764C529403D}"/>
              </a:ext>
            </a:extLst>
          </p:cNvPr>
          <p:cNvSpPr/>
          <p:nvPr/>
        </p:nvSpPr>
        <p:spPr>
          <a:xfrm>
            <a:off x="7496610" y="4094946"/>
            <a:ext cx="108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[KS10]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[KLST11]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8743946A-731F-1742-88ED-71F078A32DC1}"/>
              </a:ext>
            </a:extLst>
          </p:cNvPr>
          <p:cNvSpPr/>
          <p:nvPr/>
        </p:nvSpPr>
        <p:spPr>
          <a:xfrm>
            <a:off x="793246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2EB9B-867E-4D43-9ED1-092F97219E6D}"/>
              </a:ext>
            </a:extLst>
          </p:cNvPr>
          <p:cNvSpPr/>
          <p:nvPr/>
        </p:nvSpPr>
        <p:spPr>
          <a:xfrm>
            <a:off x="8505573" y="409494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[BGH13]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C34B354-E34B-2344-AB47-170E568BDF18}"/>
              </a:ext>
            </a:extLst>
          </p:cNvPr>
          <p:cNvSpPr/>
          <p:nvPr/>
        </p:nvSpPr>
        <p:spPr>
          <a:xfrm>
            <a:off x="8955696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295072"/>
                  </p:ext>
                </p:extLst>
              </p:nvPr>
            </p:nvGraphicFramePr>
            <p:xfrm>
              <a:off x="235644" y="4815598"/>
              <a:ext cx="9286130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295072"/>
                  </p:ext>
                </p:extLst>
              </p:nvPr>
            </p:nvGraphicFramePr>
            <p:xfrm>
              <a:off x="235644" y="4815598"/>
              <a:ext cx="9286130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0256" t="-3125" r="-732051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2632" t="-3125" r="-501053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9753" t="-3125" r="-487654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00000" t="-3125" r="-364706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79762" t="-3125" r="-195238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87952" t="-3125" r="-97590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827848" t="-3125" r="-2532" b="-2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0256" t="-64706" r="-732051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2632" t="-64706" r="-501053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9753" t="-64706" r="-487654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00000" t="-64706" r="-364706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79762" t="-64706" r="-195238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87952" t="-64706" r="-97590" b="-86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827848" t="-64706" r="-2532" b="-862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052E4-066B-5949-A8F4-AFE663DFE407}"/>
              </a:ext>
            </a:extLst>
          </p:cNvPr>
          <p:cNvCxnSpPr>
            <a:cxnSpLocks/>
          </p:cNvCxnSpPr>
          <p:nvPr/>
        </p:nvCxnSpPr>
        <p:spPr>
          <a:xfrm flipV="1">
            <a:off x="6416490" y="3944732"/>
            <a:ext cx="5470711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1CB2B-C322-F644-9D07-7965D9EA44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59" t="34591" r="5943" b="37757"/>
          <a:stretch/>
        </p:blipFill>
        <p:spPr>
          <a:xfrm>
            <a:off x="6664784" y="3369493"/>
            <a:ext cx="560357" cy="44603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305AB9-86CC-1F49-86BD-4A10613D7C5E}"/>
              </a:ext>
            </a:extLst>
          </p:cNvPr>
          <p:cNvCxnSpPr>
            <a:cxnSpLocks/>
          </p:cNvCxnSpPr>
          <p:nvPr/>
        </p:nvCxnSpPr>
        <p:spPr>
          <a:xfrm flipV="1">
            <a:off x="5706461" y="3946885"/>
            <a:ext cx="1170054" cy="1"/>
          </a:xfrm>
          <a:prstGeom prst="line">
            <a:avLst/>
          </a:prstGeom>
          <a:ln w="889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3876-A128-374C-8FBA-C080F9F31C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59" t="34591" r="5943" b="37757"/>
          <a:stretch/>
        </p:blipFill>
        <p:spPr>
          <a:xfrm>
            <a:off x="7784928" y="3370256"/>
            <a:ext cx="560357" cy="446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9F17C-C93F-454D-ACDE-EAAB5434D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59" t="34591" r="5943" b="37757"/>
          <a:stretch/>
        </p:blipFill>
        <p:spPr>
          <a:xfrm>
            <a:off x="8793960" y="3356534"/>
            <a:ext cx="560357" cy="4460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258D5-ED2B-B643-8B69-0E14F21B5AB6}"/>
              </a:ext>
            </a:extLst>
          </p:cNvPr>
          <p:cNvSpPr/>
          <p:nvPr/>
        </p:nvSpPr>
        <p:spPr>
          <a:xfrm>
            <a:off x="6388100" y="6402535"/>
            <a:ext cx="3162199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statistical error/no crypto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</p:spTree>
    <p:extLst>
      <p:ext uri="{BB962C8B-B14F-4D97-AF65-F5344CB8AC3E}">
        <p14:creationId xmlns:p14="http://schemas.microsoft.com/office/powerpoint/2010/main" val="202389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Technology Word Cloud Concept. Vector Illustration Royalty Free Cliparts,  Vectors, And Stock Illustration. Image 33888929.">
            <a:extLst>
              <a:ext uri="{FF2B5EF4-FFF2-40B4-BE49-F238E27FC236}">
                <a16:creationId xmlns:a16="http://schemas.microsoft.com/office/drawing/2014/main" id="{82E21450-1B48-D346-9E7C-73EFFED5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87" y="2174804"/>
            <a:ext cx="2130685" cy="12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lockchain, word cloud concept 8 ⬇ Stock Photo, Image by © kataklinger  #105640634">
            <a:extLst>
              <a:ext uri="{FF2B5EF4-FFF2-40B4-BE49-F238E27FC236}">
                <a16:creationId xmlns:a16="http://schemas.microsoft.com/office/drawing/2014/main" id="{AC33E724-C353-2D41-8F10-7DE8E2BD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96" y="2114056"/>
            <a:ext cx="1729240" cy="12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C22E826-EAC7-0B4E-A695-E6D12E6B5B0F}"/>
              </a:ext>
            </a:extLst>
          </p:cNvPr>
          <p:cNvSpPr/>
          <p:nvPr/>
        </p:nvSpPr>
        <p:spPr>
          <a:xfrm>
            <a:off x="682387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7F1ABFC-6B42-3645-B518-53E413E18CE1}"/>
              </a:ext>
            </a:extLst>
          </p:cNvPr>
          <p:cNvSpPr/>
          <p:nvPr/>
        </p:nvSpPr>
        <p:spPr>
          <a:xfrm>
            <a:off x="1004942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081ACF-A7CC-924E-BE89-1777D812E7F1}"/>
              </a:ext>
            </a:extLst>
          </p:cNvPr>
          <p:cNvSpPr/>
          <p:nvPr/>
        </p:nvSpPr>
        <p:spPr>
          <a:xfrm>
            <a:off x="6416490" y="4092341"/>
            <a:ext cx="8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[KS09]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EF4F3-DB39-6348-B990-603A2D85675F}"/>
              </a:ext>
            </a:extLst>
          </p:cNvPr>
          <p:cNvSpPr/>
          <p:nvPr/>
        </p:nvSpPr>
        <p:spPr>
          <a:xfrm>
            <a:off x="9728099" y="4092341"/>
            <a:ext cx="1034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[CM16]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E5351-8DA7-A94B-BB69-C7AB65486CAE}"/>
              </a:ext>
            </a:extLst>
          </p:cNvPr>
          <p:cNvSpPr txBox="1"/>
          <p:nvPr/>
        </p:nvSpPr>
        <p:spPr>
          <a:xfrm>
            <a:off x="6612855" y="1663826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Modern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1526E-07AA-404C-94F1-F764C529403D}"/>
              </a:ext>
            </a:extLst>
          </p:cNvPr>
          <p:cNvSpPr/>
          <p:nvPr/>
        </p:nvSpPr>
        <p:spPr>
          <a:xfrm>
            <a:off x="7496610" y="4094946"/>
            <a:ext cx="108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[KS10]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[KLST11]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8743946A-731F-1742-88ED-71F078A32DC1}"/>
              </a:ext>
            </a:extLst>
          </p:cNvPr>
          <p:cNvSpPr/>
          <p:nvPr/>
        </p:nvSpPr>
        <p:spPr>
          <a:xfrm>
            <a:off x="793246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2EB9B-867E-4D43-9ED1-092F97219E6D}"/>
              </a:ext>
            </a:extLst>
          </p:cNvPr>
          <p:cNvSpPr/>
          <p:nvPr/>
        </p:nvSpPr>
        <p:spPr>
          <a:xfrm>
            <a:off x="8505573" y="409494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[BGH13]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C34B354-E34B-2344-AB47-170E568BDF18}"/>
              </a:ext>
            </a:extLst>
          </p:cNvPr>
          <p:cNvSpPr/>
          <p:nvPr/>
        </p:nvSpPr>
        <p:spPr>
          <a:xfrm>
            <a:off x="8955696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76FFD-8B6A-6842-BF1B-E99BF01EAB4E}"/>
              </a:ext>
            </a:extLst>
          </p:cNvPr>
          <p:cNvSpPr/>
          <p:nvPr/>
        </p:nvSpPr>
        <p:spPr>
          <a:xfrm>
            <a:off x="9370435" y="4389589"/>
            <a:ext cx="1594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[ACDNPRS19]</a:t>
            </a:r>
            <a:endParaRPr lang="en-US" sz="2000" baseline="30000" dirty="0">
              <a:solidFill>
                <a:schemeClr val="accent1"/>
              </a:solidFill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49456C4A-63BD-2B49-A1A2-45268D797C94}"/>
              </a:ext>
            </a:extLst>
          </p:cNvPr>
          <p:cNvSpPr/>
          <p:nvPr/>
        </p:nvSpPr>
        <p:spPr>
          <a:xfrm>
            <a:off x="11169018" y="3830061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A4EE55-7FF9-A04C-A5ED-46993F49D4A2}"/>
              </a:ext>
            </a:extLst>
          </p:cNvPr>
          <p:cNvSpPr/>
          <p:nvPr/>
        </p:nvSpPr>
        <p:spPr>
          <a:xfrm>
            <a:off x="10780975" y="4094946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[CKS20]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[BKLL20]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8783687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3125" r="-96794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3125" r="-69473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3125" r="-7148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3125" r="-58117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3125" r="-41428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3125" r="-31927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3125" r="-23544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3125" r="-10439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3125" r="-2151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64706" r="-967949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64706" r="-69473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64706" r="-714815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64706" r="-58117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64706" r="-41428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64706" r="-31927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64706" r="-235443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64706" r="-10439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64706" r="-2151" b="-96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3E0A9CB-8C15-C543-B1CC-B852A9215C90}"/>
              </a:ext>
            </a:extLst>
          </p:cNvPr>
          <p:cNvSpPr txBox="1"/>
          <p:nvPr/>
        </p:nvSpPr>
        <p:spPr>
          <a:xfrm>
            <a:off x="9309701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Blockchain era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052E4-066B-5949-A8F4-AFE663DFE407}"/>
              </a:ext>
            </a:extLst>
          </p:cNvPr>
          <p:cNvCxnSpPr>
            <a:cxnSpLocks/>
          </p:cNvCxnSpPr>
          <p:nvPr/>
        </p:nvCxnSpPr>
        <p:spPr>
          <a:xfrm flipV="1">
            <a:off x="6416490" y="3944732"/>
            <a:ext cx="5470711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1CB2B-C322-F644-9D07-7965D9EA4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6664784" y="3369493"/>
            <a:ext cx="560357" cy="446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3119B-59C0-9543-B328-3B5D0D2B7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9967355" y="3368137"/>
            <a:ext cx="452439" cy="46883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305AB9-86CC-1F49-86BD-4A10613D7C5E}"/>
              </a:ext>
            </a:extLst>
          </p:cNvPr>
          <p:cNvCxnSpPr>
            <a:cxnSpLocks/>
          </p:cNvCxnSpPr>
          <p:nvPr/>
        </p:nvCxnSpPr>
        <p:spPr>
          <a:xfrm flipV="1">
            <a:off x="5706461" y="3946885"/>
            <a:ext cx="1170054" cy="1"/>
          </a:xfrm>
          <a:prstGeom prst="line">
            <a:avLst/>
          </a:prstGeom>
          <a:ln w="889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3876-A128-374C-8FBA-C080F9F31C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7784928" y="3370256"/>
            <a:ext cx="560357" cy="446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9F17C-C93F-454D-ACDE-EAAB5434D4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8793960" y="3356534"/>
            <a:ext cx="560357" cy="446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0E54A5-062A-014C-BB5C-0BBFAE68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11086951" y="3366027"/>
            <a:ext cx="452439" cy="4688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258D5-ED2B-B643-8B69-0E14F21B5AB6}"/>
              </a:ext>
            </a:extLst>
          </p:cNvPr>
          <p:cNvSpPr/>
          <p:nvPr/>
        </p:nvSpPr>
        <p:spPr>
          <a:xfrm>
            <a:off x="6388100" y="6402535"/>
            <a:ext cx="3162199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statistical error/no crypto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827F26-6D95-8B42-9923-ABCE6B172CC2}"/>
              </a:ext>
            </a:extLst>
          </p:cNvPr>
          <p:cNvSpPr/>
          <p:nvPr/>
        </p:nvSpPr>
        <p:spPr>
          <a:xfrm>
            <a:off x="9550298" y="6415419"/>
            <a:ext cx="2309193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modern crypto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</p:spTree>
    <p:extLst>
      <p:ext uri="{BB962C8B-B14F-4D97-AF65-F5344CB8AC3E}">
        <p14:creationId xmlns:p14="http://schemas.microsoft.com/office/powerpoint/2010/main" val="386974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Technology Word Cloud Concept. Vector Illustration Royalty Free Cliparts,  Vectors, And Stock Illustration. Image 33888929.">
            <a:extLst>
              <a:ext uri="{FF2B5EF4-FFF2-40B4-BE49-F238E27FC236}">
                <a16:creationId xmlns:a16="http://schemas.microsoft.com/office/drawing/2014/main" id="{82E21450-1B48-D346-9E7C-73EFFED5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87" y="2174804"/>
            <a:ext cx="2130685" cy="12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lockchain, word cloud concept 8 ⬇ Stock Photo, Image by © kataklinger  #105640634">
            <a:extLst>
              <a:ext uri="{FF2B5EF4-FFF2-40B4-BE49-F238E27FC236}">
                <a16:creationId xmlns:a16="http://schemas.microsoft.com/office/drawing/2014/main" id="{AC33E724-C353-2D41-8F10-7DE8E2BD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96" y="2114056"/>
            <a:ext cx="1729240" cy="12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C22E826-EAC7-0B4E-A695-E6D12E6B5B0F}"/>
              </a:ext>
            </a:extLst>
          </p:cNvPr>
          <p:cNvSpPr/>
          <p:nvPr/>
        </p:nvSpPr>
        <p:spPr>
          <a:xfrm>
            <a:off x="682387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7F1ABFC-6B42-3645-B518-53E413E18CE1}"/>
              </a:ext>
            </a:extLst>
          </p:cNvPr>
          <p:cNvSpPr/>
          <p:nvPr/>
        </p:nvSpPr>
        <p:spPr>
          <a:xfrm>
            <a:off x="1004942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081ACF-A7CC-924E-BE89-1777D812E7F1}"/>
              </a:ext>
            </a:extLst>
          </p:cNvPr>
          <p:cNvSpPr/>
          <p:nvPr/>
        </p:nvSpPr>
        <p:spPr>
          <a:xfrm>
            <a:off x="6416490" y="4092341"/>
            <a:ext cx="8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[KS09]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EF4F3-DB39-6348-B990-603A2D85675F}"/>
              </a:ext>
            </a:extLst>
          </p:cNvPr>
          <p:cNvSpPr/>
          <p:nvPr/>
        </p:nvSpPr>
        <p:spPr>
          <a:xfrm>
            <a:off x="9728099" y="4092341"/>
            <a:ext cx="1034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[CM16]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E5351-8DA7-A94B-BB69-C7AB65486CAE}"/>
              </a:ext>
            </a:extLst>
          </p:cNvPr>
          <p:cNvSpPr txBox="1"/>
          <p:nvPr/>
        </p:nvSpPr>
        <p:spPr>
          <a:xfrm>
            <a:off x="6612855" y="1663826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Modern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1526E-07AA-404C-94F1-F764C529403D}"/>
              </a:ext>
            </a:extLst>
          </p:cNvPr>
          <p:cNvSpPr/>
          <p:nvPr/>
        </p:nvSpPr>
        <p:spPr>
          <a:xfrm>
            <a:off x="7496610" y="4094946"/>
            <a:ext cx="108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[KS10]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[KLST11]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8743946A-731F-1742-88ED-71F078A32DC1}"/>
              </a:ext>
            </a:extLst>
          </p:cNvPr>
          <p:cNvSpPr/>
          <p:nvPr/>
        </p:nvSpPr>
        <p:spPr>
          <a:xfrm>
            <a:off x="793246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2EB9B-867E-4D43-9ED1-092F97219E6D}"/>
              </a:ext>
            </a:extLst>
          </p:cNvPr>
          <p:cNvSpPr/>
          <p:nvPr/>
        </p:nvSpPr>
        <p:spPr>
          <a:xfrm>
            <a:off x="8505573" y="409494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[BGH13]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C34B354-E34B-2344-AB47-170E568BDF18}"/>
              </a:ext>
            </a:extLst>
          </p:cNvPr>
          <p:cNvSpPr/>
          <p:nvPr/>
        </p:nvSpPr>
        <p:spPr>
          <a:xfrm>
            <a:off x="8955696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76FFD-8B6A-6842-BF1B-E99BF01EAB4E}"/>
              </a:ext>
            </a:extLst>
          </p:cNvPr>
          <p:cNvSpPr/>
          <p:nvPr/>
        </p:nvSpPr>
        <p:spPr>
          <a:xfrm>
            <a:off x="9370435" y="4389589"/>
            <a:ext cx="1594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[ACDNPRS19]</a:t>
            </a:r>
            <a:endParaRPr lang="en-US" sz="2000" baseline="30000" dirty="0">
              <a:solidFill>
                <a:schemeClr val="accent1"/>
              </a:solidFill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49456C4A-63BD-2B49-A1A2-45268D797C94}"/>
              </a:ext>
            </a:extLst>
          </p:cNvPr>
          <p:cNvSpPr/>
          <p:nvPr/>
        </p:nvSpPr>
        <p:spPr>
          <a:xfrm>
            <a:off x="11169018" y="3830061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A4EE55-7FF9-A04C-A5ED-46993F49D4A2}"/>
              </a:ext>
            </a:extLst>
          </p:cNvPr>
          <p:cNvSpPr/>
          <p:nvPr/>
        </p:nvSpPr>
        <p:spPr>
          <a:xfrm>
            <a:off x="10780975" y="4094946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[CKS20]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[BKLL20]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0999846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0999846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3125" r="-96794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3125" r="-69473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3125" r="-7148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3125" r="-58117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3125" r="-41428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3125" r="-31927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3125" r="-23544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3125" r="-10439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3125" r="-2151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64706" r="-967949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64706" r="-69473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64706" r="-714815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64706" r="-58117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64706" r="-41428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64706" r="-31927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64706" r="-235443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64706" r="-10439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64706" r="-2151" b="-96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3E0A9CB-8C15-C543-B1CC-B852A9215C90}"/>
              </a:ext>
            </a:extLst>
          </p:cNvPr>
          <p:cNvSpPr txBox="1"/>
          <p:nvPr/>
        </p:nvSpPr>
        <p:spPr>
          <a:xfrm>
            <a:off x="9309701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Blockchain era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052E4-066B-5949-A8F4-AFE663DFE407}"/>
              </a:ext>
            </a:extLst>
          </p:cNvPr>
          <p:cNvCxnSpPr>
            <a:cxnSpLocks/>
          </p:cNvCxnSpPr>
          <p:nvPr/>
        </p:nvCxnSpPr>
        <p:spPr>
          <a:xfrm flipV="1">
            <a:off x="6416490" y="3944732"/>
            <a:ext cx="5470711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1CB2B-C322-F644-9D07-7965D9EA4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6664784" y="3369493"/>
            <a:ext cx="560357" cy="446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3119B-59C0-9543-B328-3B5D0D2B7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9967355" y="3368137"/>
            <a:ext cx="452439" cy="46883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305AB9-86CC-1F49-86BD-4A10613D7C5E}"/>
              </a:ext>
            </a:extLst>
          </p:cNvPr>
          <p:cNvCxnSpPr>
            <a:cxnSpLocks/>
          </p:cNvCxnSpPr>
          <p:nvPr/>
        </p:nvCxnSpPr>
        <p:spPr>
          <a:xfrm flipV="1">
            <a:off x="5706461" y="3946885"/>
            <a:ext cx="1170054" cy="1"/>
          </a:xfrm>
          <a:prstGeom prst="line">
            <a:avLst/>
          </a:prstGeom>
          <a:ln w="889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3876-A128-374C-8FBA-C080F9F31C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7784928" y="3370256"/>
            <a:ext cx="560357" cy="446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9F17C-C93F-454D-ACDE-EAAB5434D4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8793960" y="3356534"/>
            <a:ext cx="560357" cy="446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0E54A5-062A-014C-BB5C-0BBFAE68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11086951" y="3366027"/>
            <a:ext cx="452439" cy="4688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258D5-ED2B-B643-8B69-0E14F21B5AB6}"/>
              </a:ext>
            </a:extLst>
          </p:cNvPr>
          <p:cNvSpPr/>
          <p:nvPr/>
        </p:nvSpPr>
        <p:spPr>
          <a:xfrm>
            <a:off x="6388100" y="6402535"/>
            <a:ext cx="3162199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statistical error/no crypto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827F26-6D95-8B42-9923-ABCE6B172CC2}"/>
              </a:ext>
            </a:extLst>
          </p:cNvPr>
          <p:cNvSpPr/>
          <p:nvPr/>
        </p:nvSpPr>
        <p:spPr>
          <a:xfrm>
            <a:off x="9550298" y="6415419"/>
            <a:ext cx="2309193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modern crypto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AFE730-65D5-C24A-B2D7-972A50D7BE1D}"/>
              </a:ext>
            </a:extLst>
          </p:cNvPr>
          <p:cNvSpPr/>
          <p:nvPr/>
        </p:nvSpPr>
        <p:spPr>
          <a:xfrm>
            <a:off x="8635443" y="4730643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849385D-6043-EB4B-91C4-72EE3AC80586}"/>
              </a:ext>
            </a:extLst>
          </p:cNvPr>
          <p:cNvSpPr/>
          <p:nvPr/>
        </p:nvSpPr>
        <p:spPr>
          <a:xfrm>
            <a:off x="9698638" y="4729957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663241E-2600-2147-B07A-6D00C0C568DB}"/>
              </a:ext>
            </a:extLst>
          </p:cNvPr>
          <p:cNvSpPr/>
          <p:nvPr/>
        </p:nvSpPr>
        <p:spPr>
          <a:xfrm>
            <a:off x="10901769" y="4736013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78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Technology Word Cloud Concept. Vector Illustration Royalty Free Cliparts,  Vectors, And Stock Illustration. Image 33888929.">
            <a:extLst>
              <a:ext uri="{FF2B5EF4-FFF2-40B4-BE49-F238E27FC236}">
                <a16:creationId xmlns:a16="http://schemas.microsoft.com/office/drawing/2014/main" id="{82E21450-1B48-D346-9E7C-73EFFED5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87" y="2174804"/>
            <a:ext cx="2130685" cy="12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lockchain, word cloud concept 8 ⬇ Stock Photo, Image by © kataklinger  #105640634">
            <a:extLst>
              <a:ext uri="{FF2B5EF4-FFF2-40B4-BE49-F238E27FC236}">
                <a16:creationId xmlns:a16="http://schemas.microsoft.com/office/drawing/2014/main" id="{AC33E724-C353-2D41-8F10-7DE8E2BD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96" y="2114056"/>
            <a:ext cx="1729240" cy="12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C22E826-EAC7-0B4E-A695-E6D12E6B5B0F}"/>
              </a:ext>
            </a:extLst>
          </p:cNvPr>
          <p:cNvSpPr/>
          <p:nvPr/>
        </p:nvSpPr>
        <p:spPr>
          <a:xfrm>
            <a:off x="682387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7F1ABFC-6B42-3645-B518-53E413E18CE1}"/>
              </a:ext>
            </a:extLst>
          </p:cNvPr>
          <p:cNvSpPr/>
          <p:nvPr/>
        </p:nvSpPr>
        <p:spPr>
          <a:xfrm>
            <a:off x="1004942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081ACF-A7CC-924E-BE89-1777D812E7F1}"/>
              </a:ext>
            </a:extLst>
          </p:cNvPr>
          <p:cNvSpPr/>
          <p:nvPr/>
        </p:nvSpPr>
        <p:spPr>
          <a:xfrm>
            <a:off x="6416490" y="4092341"/>
            <a:ext cx="8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[KS09]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EF4F3-DB39-6348-B990-603A2D85675F}"/>
              </a:ext>
            </a:extLst>
          </p:cNvPr>
          <p:cNvSpPr/>
          <p:nvPr/>
        </p:nvSpPr>
        <p:spPr>
          <a:xfrm>
            <a:off x="9728099" y="4092341"/>
            <a:ext cx="1034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[CM16]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E5351-8DA7-A94B-BB69-C7AB65486CAE}"/>
              </a:ext>
            </a:extLst>
          </p:cNvPr>
          <p:cNvSpPr txBox="1"/>
          <p:nvPr/>
        </p:nvSpPr>
        <p:spPr>
          <a:xfrm>
            <a:off x="6612855" y="1663826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Modern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1526E-07AA-404C-94F1-F764C529403D}"/>
              </a:ext>
            </a:extLst>
          </p:cNvPr>
          <p:cNvSpPr/>
          <p:nvPr/>
        </p:nvSpPr>
        <p:spPr>
          <a:xfrm>
            <a:off x="7496610" y="4094946"/>
            <a:ext cx="108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[KS10]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[KLST11]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8743946A-731F-1742-88ED-71F078A32DC1}"/>
              </a:ext>
            </a:extLst>
          </p:cNvPr>
          <p:cNvSpPr/>
          <p:nvPr/>
        </p:nvSpPr>
        <p:spPr>
          <a:xfrm>
            <a:off x="793246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2EB9B-867E-4D43-9ED1-092F97219E6D}"/>
              </a:ext>
            </a:extLst>
          </p:cNvPr>
          <p:cNvSpPr/>
          <p:nvPr/>
        </p:nvSpPr>
        <p:spPr>
          <a:xfrm>
            <a:off x="8505573" y="409494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[BGH13]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C34B354-E34B-2344-AB47-170E568BDF18}"/>
              </a:ext>
            </a:extLst>
          </p:cNvPr>
          <p:cNvSpPr/>
          <p:nvPr/>
        </p:nvSpPr>
        <p:spPr>
          <a:xfrm>
            <a:off x="8955696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76FFD-8B6A-6842-BF1B-E99BF01EAB4E}"/>
              </a:ext>
            </a:extLst>
          </p:cNvPr>
          <p:cNvSpPr/>
          <p:nvPr/>
        </p:nvSpPr>
        <p:spPr>
          <a:xfrm>
            <a:off x="9370435" y="4389589"/>
            <a:ext cx="1594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[ACDNPRS19]</a:t>
            </a:r>
            <a:endParaRPr lang="en-US" sz="2000" baseline="30000" dirty="0">
              <a:solidFill>
                <a:schemeClr val="accent1"/>
              </a:solidFill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49456C4A-63BD-2B49-A1A2-45268D797C94}"/>
              </a:ext>
            </a:extLst>
          </p:cNvPr>
          <p:cNvSpPr/>
          <p:nvPr/>
        </p:nvSpPr>
        <p:spPr>
          <a:xfrm>
            <a:off x="11169018" y="3830061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A4EE55-7FF9-A04C-A5ED-46993F49D4A2}"/>
              </a:ext>
            </a:extLst>
          </p:cNvPr>
          <p:cNvSpPr/>
          <p:nvPr/>
        </p:nvSpPr>
        <p:spPr>
          <a:xfrm>
            <a:off x="10780975" y="4094946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[CKS20]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[BKLL20]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0381031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0381031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3125" r="-96794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3125" r="-69473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3125" r="-7148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3125" r="-58117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3125" r="-41428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3125" r="-31927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3125" r="-23544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3125" r="-10439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3125" r="-2151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64706" r="-967949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64706" r="-69473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64706" r="-714815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64706" r="-58117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64706" r="-41428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64706" r="-31927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64706" r="-235443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64706" r="-10439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64706" r="-2151" b="-96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3E0A9CB-8C15-C543-B1CC-B852A9215C90}"/>
              </a:ext>
            </a:extLst>
          </p:cNvPr>
          <p:cNvSpPr txBox="1"/>
          <p:nvPr/>
        </p:nvSpPr>
        <p:spPr>
          <a:xfrm>
            <a:off x="9309701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Blockchain era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052E4-066B-5949-A8F4-AFE663DFE407}"/>
              </a:ext>
            </a:extLst>
          </p:cNvPr>
          <p:cNvCxnSpPr>
            <a:cxnSpLocks/>
          </p:cNvCxnSpPr>
          <p:nvPr/>
        </p:nvCxnSpPr>
        <p:spPr>
          <a:xfrm flipV="1">
            <a:off x="6416490" y="3944732"/>
            <a:ext cx="5470711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1CB2B-C322-F644-9D07-7965D9EA4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6664784" y="3369493"/>
            <a:ext cx="560357" cy="446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3119B-59C0-9543-B328-3B5D0D2B7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9967355" y="3368137"/>
            <a:ext cx="452439" cy="46883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305AB9-86CC-1F49-86BD-4A10613D7C5E}"/>
              </a:ext>
            </a:extLst>
          </p:cNvPr>
          <p:cNvCxnSpPr>
            <a:cxnSpLocks/>
          </p:cNvCxnSpPr>
          <p:nvPr/>
        </p:nvCxnSpPr>
        <p:spPr>
          <a:xfrm flipV="1">
            <a:off x="5706461" y="3946885"/>
            <a:ext cx="1170054" cy="1"/>
          </a:xfrm>
          <a:prstGeom prst="line">
            <a:avLst/>
          </a:prstGeom>
          <a:ln w="889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3876-A128-374C-8FBA-C080F9F31C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7784928" y="3370256"/>
            <a:ext cx="560357" cy="446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9F17C-C93F-454D-ACDE-EAAB5434D4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8793960" y="3356534"/>
            <a:ext cx="560357" cy="446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0E54A5-062A-014C-BB5C-0BBFAE68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11086951" y="3366027"/>
            <a:ext cx="452439" cy="4688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258D5-ED2B-B643-8B69-0E14F21B5AB6}"/>
              </a:ext>
            </a:extLst>
          </p:cNvPr>
          <p:cNvSpPr/>
          <p:nvPr/>
        </p:nvSpPr>
        <p:spPr>
          <a:xfrm>
            <a:off x="6388100" y="6402535"/>
            <a:ext cx="3162199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statistical error/no crypto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827F26-6D95-8B42-9923-ABCE6B172CC2}"/>
              </a:ext>
            </a:extLst>
          </p:cNvPr>
          <p:cNvSpPr/>
          <p:nvPr/>
        </p:nvSpPr>
        <p:spPr>
          <a:xfrm>
            <a:off x="9550298" y="6415419"/>
            <a:ext cx="2309193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modern crypto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AFE730-65D5-C24A-B2D7-972A50D7BE1D}"/>
              </a:ext>
            </a:extLst>
          </p:cNvPr>
          <p:cNvSpPr/>
          <p:nvPr/>
        </p:nvSpPr>
        <p:spPr>
          <a:xfrm>
            <a:off x="8635443" y="4730643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849385D-6043-EB4B-91C4-72EE3AC80586}"/>
              </a:ext>
            </a:extLst>
          </p:cNvPr>
          <p:cNvSpPr/>
          <p:nvPr/>
        </p:nvSpPr>
        <p:spPr>
          <a:xfrm>
            <a:off x="9698638" y="4729957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663241E-2600-2147-B07A-6D00C0C568DB}"/>
              </a:ext>
            </a:extLst>
          </p:cNvPr>
          <p:cNvSpPr/>
          <p:nvPr/>
        </p:nvSpPr>
        <p:spPr>
          <a:xfrm>
            <a:off x="10901769" y="4736013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ECB9E41-614A-DD4B-926F-C29DE99D10A7}"/>
              </a:ext>
            </a:extLst>
          </p:cNvPr>
          <p:cNvSpPr/>
          <p:nvPr/>
        </p:nvSpPr>
        <p:spPr>
          <a:xfrm>
            <a:off x="8635443" y="5285967"/>
            <a:ext cx="771383" cy="50731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FF62D53-1568-B846-9291-281569C95390}"/>
              </a:ext>
            </a:extLst>
          </p:cNvPr>
          <p:cNvSpPr/>
          <p:nvPr/>
        </p:nvSpPr>
        <p:spPr>
          <a:xfrm>
            <a:off x="9698638" y="5285281"/>
            <a:ext cx="771383" cy="50731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0E79F35-F71E-1C41-9F4D-609907ED99ED}"/>
              </a:ext>
            </a:extLst>
          </p:cNvPr>
          <p:cNvSpPr/>
          <p:nvPr/>
        </p:nvSpPr>
        <p:spPr>
          <a:xfrm>
            <a:off x="10901769" y="5291337"/>
            <a:ext cx="771383" cy="50731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71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2" descr="Technology Word Cloud Concept. Vector Illustration Royalty Free Cliparts,  Vectors, And Stock Illustration. Image 33888929.">
            <a:extLst>
              <a:ext uri="{FF2B5EF4-FFF2-40B4-BE49-F238E27FC236}">
                <a16:creationId xmlns:a16="http://schemas.microsoft.com/office/drawing/2014/main" id="{82E21450-1B48-D346-9E7C-73EFFED5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87" y="2174804"/>
            <a:ext cx="2130685" cy="12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nnovation Word Cloud Images, Stock Photos &amp;amp; Vectors | Shutterstock">
            <a:extLst>
              <a:ext uri="{FF2B5EF4-FFF2-40B4-BE49-F238E27FC236}">
                <a16:creationId xmlns:a16="http://schemas.microsoft.com/office/drawing/2014/main" id="{B146C4A6-0CEA-0B40-AFC8-2925F974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4476"/>
          <a:stretch/>
        </p:blipFill>
        <p:spPr bwMode="auto">
          <a:xfrm>
            <a:off x="2492558" y="2139803"/>
            <a:ext cx="1888317" cy="11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 Communication: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E8BDC8-2201-054A-B166-8AA3EAD45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Blockchain, word cloud concept 8 ⬇ Stock Photo, Image by © kataklinger  #105640634">
            <a:extLst>
              <a:ext uri="{FF2B5EF4-FFF2-40B4-BE49-F238E27FC236}">
                <a16:creationId xmlns:a16="http://schemas.microsoft.com/office/drawing/2014/main" id="{AC33E724-C353-2D41-8F10-7DE8E2BD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96" y="2114056"/>
            <a:ext cx="1729240" cy="12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1F9C99-F338-8A4A-A7E3-248BD2F645F0}"/>
              </a:ext>
            </a:extLst>
          </p:cNvPr>
          <p:cNvCxnSpPr>
            <a:cxnSpLocks/>
          </p:cNvCxnSpPr>
          <p:nvPr/>
        </p:nvCxnSpPr>
        <p:spPr>
          <a:xfrm>
            <a:off x="513927" y="3944732"/>
            <a:ext cx="5099473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AC937F-7EC9-FE42-AC36-598856EBA4AF}"/>
              </a:ext>
            </a:extLst>
          </p:cNvPr>
          <p:cNvSpPr/>
          <p:nvPr/>
        </p:nvSpPr>
        <p:spPr>
          <a:xfrm>
            <a:off x="1171747" y="4039702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[PSL80]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[LSP82]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53B51-63D0-CA43-90FE-4FF9CDCCD891}"/>
              </a:ext>
            </a:extLst>
          </p:cNvPr>
          <p:cNvSpPr/>
          <p:nvPr/>
        </p:nvSpPr>
        <p:spPr>
          <a:xfrm>
            <a:off x="2323875" y="4041885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[DR82]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8FC9F-B835-9242-9498-D5D2F638FDFF}"/>
              </a:ext>
            </a:extLst>
          </p:cNvPr>
          <p:cNvSpPr/>
          <p:nvPr/>
        </p:nvSpPr>
        <p:spPr>
          <a:xfrm>
            <a:off x="3476003" y="4062651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[DS83]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349D73B-C03B-8944-BA41-312B29510FFA}"/>
              </a:ext>
            </a:extLst>
          </p:cNvPr>
          <p:cNvSpPr/>
          <p:nvPr/>
        </p:nvSpPr>
        <p:spPr>
          <a:xfrm>
            <a:off x="162053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D83D0E6C-172D-404A-8BDE-F9BDF871554A}"/>
              </a:ext>
            </a:extLst>
          </p:cNvPr>
          <p:cNvSpPr/>
          <p:nvPr/>
        </p:nvSpPr>
        <p:spPr>
          <a:xfrm>
            <a:off x="2706449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ED7A0C1-8DAA-3A49-8BB3-46A2B6A133F1}"/>
              </a:ext>
            </a:extLst>
          </p:cNvPr>
          <p:cNvSpPr/>
          <p:nvPr/>
        </p:nvSpPr>
        <p:spPr>
          <a:xfrm>
            <a:off x="3733624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C22E826-EAC7-0B4E-A695-E6D12E6B5B0F}"/>
              </a:ext>
            </a:extLst>
          </p:cNvPr>
          <p:cNvSpPr/>
          <p:nvPr/>
        </p:nvSpPr>
        <p:spPr>
          <a:xfrm>
            <a:off x="682387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7F1ABFC-6B42-3645-B518-53E413E18CE1}"/>
              </a:ext>
            </a:extLst>
          </p:cNvPr>
          <p:cNvSpPr/>
          <p:nvPr/>
        </p:nvSpPr>
        <p:spPr>
          <a:xfrm>
            <a:off x="1004942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081ACF-A7CC-924E-BE89-1777D812E7F1}"/>
              </a:ext>
            </a:extLst>
          </p:cNvPr>
          <p:cNvSpPr/>
          <p:nvPr/>
        </p:nvSpPr>
        <p:spPr>
          <a:xfrm>
            <a:off x="6416490" y="4092341"/>
            <a:ext cx="8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[KS09]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EF4F3-DB39-6348-B990-603A2D85675F}"/>
              </a:ext>
            </a:extLst>
          </p:cNvPr>
          <p:cNvSpPr/>
          <p:nvPr/>
        </p:nvSpPr>
        <p:spPr>
          <a:xfrm>
            <a:off x="9728099" y="4092341"/>
            <a:ext cx="1034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[CM16]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E5351-8DA7-A94B-BB69-C7AB65486CAE}"/>
              </a:ext>
            </a:extLst>
          </p:cNvPr>
          <p:cNvSpPr txBox="1"/>
          <p:nvPr/>
        </p:nvSpPr>
        <p:spPr>
          <a:xfrm>
            <a:off x="6612855" y="1663826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Modern times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0403-FF45-D74C-9BB6-89A737144054}"/>
              </a:ext>
            </a:extLst>
          </p:cNvPr>
          <p:cNvSpPr/>
          <p:nvPr/>
        </p:nvSpPr>
        <p:spPr>
          <a:xfrm>
            <a:off x="4484115" y="405970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[BGP92]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[CW92]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6B38F5-F84F-8F40-8BEA-28E0CF37BC76}"/>
              </a:ext>
            </a:extLst>
          </p:cNvPr>
          <p:cNvSpPr/>
          <p:nvPr/>
        </p:nvSpPr>
        <p:spPr>
          <a:xfrm>
            <a:off x="489418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1526E-07AA-404C-94F1-F764C529403D}"/>
              </a:ext>
            </a:extLst>
          </p:cNvPr>
          <p:cNvSpPr/>
          <p:nvPr/>
        </p:nvSpPr>
        <p:spPr>
          <a:xfrm>
            <a:off x="7496610" y="4094946"/>
            <a:ext cx="108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[KS10]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[KLST11]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8743946A-731F-1742-88ED-71F078A32DC1}"/>
              </a:ext>
            </a:extLst>
          </p:cNvPr>
          <p:cNvSpPr/>
          <p:nvPr/>
        </p:nvSpPr>
        <p:spPr>
          <a:xfrm>
            <a:off x="7932462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2EB9B-867E-4D43-9ED1-092F97219E6D}"/>
              </a:ext>
            </a:extLst>
          </p:cNvPr>
          <p:cNvSpPr/>
          <p:nvPr/>
        </p:nvSpPr>
        <p:spPr>
          <a:xfrm>
            <a:off x="8505573" y="409494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[BGH13]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FC34B354-E34B-2344-AB47-170E568BDF18}"/>
              </a:ext>
            </a:extLst>
          </p:cNvPr>
          <p:cNvSpPr/>
          <p:nvPr/>
        </p:nvSpPr>
        <p:spPr>
          <a:xfrm>
            <a:off x="8955696" y="3829236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76FFD-8B6A-6842-BF1B-E99BF01EAB4E}"/>
              </a:ext>
            </a:extLst>
          </p:cNvPr>
          <p:cNvSpPr/>
          <p:nvPr/>
        </p:nvSpPr>
        <p:spPr>
          <a:xfrm>
            <a:off x="9370435" y="4389589"/>
            <a:ext cx="1594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[ACDNPRS19]</a:t>
            </a:r>
            <a:endParaRPr lang="en-US" sz="2000" baseline="30000" dirty="0">
              <a:solidFill>
                <a:schemeClr val="accent1"/>
              </a:solidFill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49456C4A-63BD-2B49-A1A2-45268D797C94}"/>
              </a:ext>
            </a:extLst>
          </p:cNvPr>
          <p:cNvSpPr/>
          <p:nvPr/>
        </p:nvSpPr>
        <p:spPr>
          <a:xfrm>
            <a:off x="11169018" y="3830061"/>
            <a:ext cx="236887" cy="23463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A4EE55-7FF9-A04C-A5ED-46993F49D4A2}"/>
              </a:ext>
            </a:extLst>
          </p:cNvPr>
          <p:cNvSpPr/>
          <p:nvPr/>
        </p:nvSpPr>
        <p:spPr>
          <a:xfrm>
            <a:off x="10780975" y="4094946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chemeClr val="accent1"/>
                </a:solidFill>
              </a:rPr>
              <a:t>[CKS20]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[BKLL20]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7362413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1" dirty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xp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</a:br>
                          <a:endParaRPr lang="en-US" sz="15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poly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d>
                                  <m:dPr>
                                    <m:ctrlPr>
                                      <a:rPr lang="en-US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800" b="0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1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9">
                <a:extLst>
                  <a:ext uri="{FF2B5EF4-FFF2-40B4-BE49-F238E27FC236}">
                    <a16:creationId xmlns:a16="http://schemas.microsoft.com/office/drawing/2014/main" id="{868A0DF4-AB5A-0745-93A5-04C059CBE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7362413"/>
                  </p:ext>
                </p:extLst>
              </p:nvPr>
            </p:nvGraphicFramePr>
            <p:xfrm>
              <a:off x="235644" y="4815598"/>
              <a:ext cx="11623848" cy="1589786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75882">
                      <a:extLst>
                        <a:ext uri="{9D8B030D-6E8A-4147-A177-3AD203B41FA5}">
                          <a16:colId xmlns:a16="http://schemas.microsoft.com/office/drawing/2014/main" val="1133083098"/>
                        </a:ext>
                      </a:extLst>
                    </a:gridCol>
                    <a:gridCol w="986795">
                      <a:extLst>
                        <a:ext uri="{9D8B030D-6E8A-4147-A177-3AD203B41FA5}">
                          <a16:colId xmlns:a16="http://schemas.microsoft.com/office/drawing/2014/main" val="2972775482"/>
                        </a:ext>
                      </a:extLst>
                    </a:gridCol>
                    <a:gridCol w="1209155">
                      <a:extLst>
                        <a:ext uri="{9D8B030D-6E8A-4147-A177-3AD203B41FA5}">
                          <a16:colId xmlns:a16="http://schemas.microsoft.com/office/drawing/2014/main" val="440194133"/>
                        </a:ext>
                      </a:extLst>
                    </a:gridCol>
                    <a:gridCol w="1031696">
                      <a:extLst>
                        <a:ext uri="{9D8B030D-6E8A-4147-A177-3AD203B41FA5}">
                          <a16:colId xmlns:a16="http://schemas.microsoft.com/office/drawing/2014/main" val="481193491"/>
                        </a:ext>
                      </a:extLst>
                    </a:gridCol>
                    <a:gridCol w="1075882">
                      <a:extLst>
                        <a:ext uri="{9D8B030D-6E8A-4147-A177-3AD203B41FA5}">
                          <a16:colId xmlns:a16="http://schemas.microsoft.com/office/drawing/2014/main" val="3459804685"/>
                        </a:ext>
                      </a:extLst>
                    </a:gridCol>
                    <a:gridCol w="785334">
                      <a:extLst>
                        <a:ext uri="{9D8B030D-6E8A-4147-A177-3AD203B41FA5}">
                          <a16:colId xmlns:a16="http://schemas.microsoft.com/office/drawing/2014/main" val="757065077"/>
                        </a:ext>
                      </a:extLst>
                    </a:gridCol>
                    <a:gridCol w="1062600">
                      <a:extLst>
                        <a:ext uri="{9D8B030D-6E8A-4147-A177-3AD203B41FA5}">
                          <a16:colId xmlns:a16="http://schemas.microsoft.com/office/drawing/2014/main" val="746513270"/>
                        </a:ext>
                      </a:extLst>
                    </a:gridCol>
                    <a:gridCol w="1062599">
                      <a:extLst>
                        <a:ext uri="{9D8B030D-6E8A-4147-A177-3AD203B41FA5}">
                          <a16:colId xmlns:a16="http://schemas.microsoft.com/office/drawing/2014/main" val="1468296209"/>
                        </a:ext>
                      </a:extLst>
                    </a:gridCol>
                    <a:gridCol w="996187">
                      <a:extLst>
                        <a:ext uri="{9D8B030D-6E8A-4147-A177-3AD203B41FA5}">
                          <a16:colId xmlns:a16="http://schemas.microsoft.com/office/drawing/2014/main" val="3760849972"/>
                        </a:ext>
                      </a:extLst>
                    </a:gridCol>
                    <a:gridCol w="1155577">
                      <a:extLst>
                        <a:ext uri="{9D8B030D-6E8A-4147-A177-3AD203B41FA5}">
                          <a16:colId xmlns:a16="http://schemas.microsoft.com/office/drawing/2014/main" val="2939134231"/>
                        </a:ext>
                      </a:extLst>
                    </a:gridCol>
                    <a:gridCol w="1182141">
                      <a:extLst>
                        <a:ext uri="{9D8B030D-6E8A-4147-A177-3AD203B41FA5}">
                          <a16:colId xmlns:a16="http://schemas.microsoft.com/office/drawing/2014/main" val="1221255083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3125" r="-96794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3125" r="-69473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3125" r="-7148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3125" r="-58117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3125" r="-41428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3125" r="-31927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3125" r="-23544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3125" r="-10439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3125" r="-2151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195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b="1" dirty="0"/>
                            <a:t>Max per party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10256" t="-64706" r="-967949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2632" t="-64706" r="-69473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19753" t="-64706" r="-714815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64706" r="-58117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79762" t="-64706" r="-41428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7952" t="-64706" r="-319277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27848" t="-64706" r="-235443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05495" t="-64706" r="-104396" b="-96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886022" t="-64706" r="-2151" b="-96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8538208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b="1" dirty="0" err="1"/>
                            <a:t>Assumpt’s</a:t>
                          </a:r>
                          <a:endParaRPr lang="en-US" sz="15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br>
                            <a:rPr lang="en-US" sz="1500" dirty="0"/>
                          </a:b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C00000"/>
                              </a:solidFill>
                            </a:rPr>
                            <a:t>deterministic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PKI</a:t>
                          </a:r>
                          <a:r>
                            <a:rPr lang="he-IL" sz="1500" dirty="0"/>
                            <a:t> </a:t>
                          </a:r>
                          <a:r>
                            <a:rPr lang="en-US" sz="1500" dirty="0"/>
                            <a:t>+ sig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 rtl="0"/>
                          <a:r>
                            <a:rPr lang="en-US" sz="1500" dirty="0"/>
                            <a:t>Trusted PKI + </a:t>
                          </a:r>
                          <a:r>
                            <a:rPr lang="en-US" sz="1500" dirty="0" err="1"/>
                            <a:t>vrf</a:t>
                          </a:r>
                          <a:endParaRPr 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/>
                            <a:t>Trusted PKI +</a:t>
                          </a:r>
                          <a:r>
                            <a:rPr lang="en-US" sz="1500" dirty="0" err="1"/>
                            <a:t>vrf</a:t>
                          </a:r>
                          <a:r>
                            <a:rPr lang="en-US" sz="1500" dirty="0"/>
                            <a:t> (async)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31026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3E0A9CB-8C15-C543-B1CC-B852A9215C90}"/>
              </a:ext>
            </a:extLst>
          </p:cNvPr>
          <p:cNvSpPr txBox="1"/>
          <p:nvPr/>
        </p:nvSpPr>
        <p:spPr>
          <a:xfrm>
            <a:off x="9309701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Blockchain era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052E4-066B-5949-A8F4-AFE663DFE407}"/>
              </a:ext>
            </a:extLst>
          </p:cNvPr>
          <p:cNvCxnSpPr>
            <a:cxnSpLocks/>
          </p:cNvCxnSpPr>
          <p:nvPr/>
        </p:nvCxnSpPr>
        <p:spPr>
          <a:xfrm flipV="1">
            <a:off x="6416490" y="3944732"/>
            <a:ext cx="5470711" cy="624"/>
          </a:xfrm>
          <a:prstGeom prst="line">
            <a:avLst/>
          </a:prstGeom>
          <a:ln w="889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B4E0E6-E09D-D449-8092-1780F01076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62" t="32591" r="53029" b="37902"/>
          <a:stretch/>
        </p:blipFill>
        <p:spPr>
          <a:xfrm>
            <a:off x="2618063" y="3319587"/>
            <a:ext cx="413658" cy="475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1CB2B-C322-F644-9D07-7965D9EA4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6664784" y="3369493"/>
            <a:ext cx="560357" cy="446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3119B-59C0-9543-B328-3B5D0D2B7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9967355" y="3368137"/>
            <a:ext cx="452439" cy="46883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305AB9-86CC-1F49-86BD-4A10613D7C5E}"/>
              </a:ext>
            </a:extLst>
          </p:cNvPr>
          <p:cNvCxnSpPr>
            <a:cxnSpLocks/>
          </p:cNvCxnSpPr>
          <p:nvPr/>
        </p:nvCxnSpPr>
        <p:spPr>
          <a:xfrm flipV="1">
            <a:off x="5706461" y="3946885"/>
            <a:ext cx="1170054" cy="1"/>
          </a:xfrm>
          <a:prstGeom prst="line">
            <a:avLst/>
          </a:prstGeom>
          <a:ln w="889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B1AA9-F8FA-9549-9D6D-81DD3830F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4798389" y="3400234"/>
            <a:ext cx="420122" cy="411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03876-A128-374C-8FBA-C080F9F31C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7784928" y="3370256"/>
            <a:ext cx="560357" cy="446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9F17C-C93F-454D-ACDE-EAAB5434D4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9" t="34591" r="5943" b="37757"/>
          <a:stretch/>
        </p:blipFill>
        <p:spPr>
          <a:xfrm>
            <a:off x="8793960" y="3356534"/>
            <a:ext cx="560357" cy="446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0E54A5-062A-014C-BB5C-0BBFAE68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1" t="32591" r="83103" b="38344"/>
          <a:stretch/>
        </p:blipFill>
        <p:spPr>
          <a:xfrm>
            <a:off x="11086951" y="3366027"/>
            <a:ext cx="452439" cy="4688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BA2208-4FD5-1547-A9FF-CBEBA4DBA4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3654925" y="3409598"/>
            <a:ext cx="420122" cy="411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EBCC82-0B9D-0846-A45A-BEDC5F1B7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37" t="34591" r="22817" b="39885"/>
          <a:stretch/>
        </p:blipFill>
        <p:spPr>
          <a:xfrm>
            <a:off x="1515053" y="3366558"/>
            <a:ext cx="420122" cy="41170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B9F3F9C-6124-D349-90A6-554347FDD49E}"/>
              </a:ext>
            </a:extLst>
          </p:cNvPr>
          <p:cNvSpPr/>
          <p:nvPr/>
        </p:nvSpPr>
        <p:spPr>
          <a:xfrm>
            <a:off x="1308100" y="6402536"/>
            <a:ext cx="4305300" cy="19632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“all-to-all BA” + basic crypto (signatures)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258D5-ED2B-B643-8B69-0E14F21B5AB6}"/>
              </a:ext>
            </a:extLst>
          </p:cNvPr>
          <p:cNvSpPr/>
          <p:nvPr/>
        </p:nvSpPr>
        <p:spPr>
          <a:xfrm>
            <a:off x="6388100" y="6402535"/>
            <a:ext cx="3162199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statistical error/no crypto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827F26-6D95-8B42-9923-ABCE6B172CC2}"/>
              </a:ext>
            </a:extLst>
          </p:cNvPr>
          <p:cNvSpPr/>
          <p:nvPr/>
        </p:nvSpPr>
        <p:spPr>
          <a:xfrm>
            <a:off x="9550298" y="6415419"/>
            <a:ext cx="2309193" cy="2192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500" dirty="0">
                <a:solidFill>
                  <a:schemeClr val="tx2"/>
                </a:solidFill>
              </a:rPr>
              <a:t>modern crypto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E7CFFA-283A-3546-B595-96785266121F}"/>
              </a:ext>
            </a:extLst>
          </p:cNvPr>
          <p:cNvSpPr txBox="1"/>
          <p:nvPr/>
        </p:nvSpPr>
        <p:spPr>
          <a:xfrm>
            <a:off x="2165243" y="1663738"/>
            <a:ext cx="25775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Early days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92295D-0BC2-3849-8A14-198853DB1810}"/>
              </a:ext>
            </a:extLst>
          </p:cNvPr>
          <p:cNvSpPr/>
          <p:nvPr/>
        </p:nvSpPr>
        <p:spPr>
          <a:xfrm>
            <a:off x="7587722" y="5318834"/>
            <a:ext cx="771383" cy="5073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2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6698</TotalTime>
  <Words>2481</Words>
  <Application>Microsoft Macintosh PowerPoint</Application>
  <PresentationFormat>Widescreen</PresentationFormat>
  <Paragraphs>583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Office Theme</vt:lpstr>
      <vt:lpstr>Breaking the O(√n)-Bits Barrier: </vt:lpstr>
      <vt:lpstr>Byzantine Agreement</vt:lpstr>
      <vt:lpstr>Our Main Question</vt:lpstr>
      <vt:lpstr>BA Communication: t=(1/3-ϵ)n</vt:lpstr>
      <vt:lpstr>BA Communication: t=(1/3-ϵ)n</vt:lpstr>
      <vt:lpstr>BA Communication: t=(1/3-ϵ)n</vt:lpstr>
      <vt:lpstr>BA Communication: t=(1/3-ϵ)n</vt:lpstr>
      <vt:lpstr>BA Communication: t=(1/3-ϵ)n</vt:lpstr>
      <vt:lpstr>BA Communication: t=(1/3-ϵ)n</vt:lpstr>
      <vt:lpstr>BA Communication: t=(1/3-ϵ)n</vt:lpstr>
      <vt:lpstr>BA Communication: t=(1/3-ϵ)n</vt:lpstr>
      <vt:lpstr>Our Results</vt:lpstr>
      <vt:lpstr>Recap: Breaking the O(n^2 ) Bits Barrier </vt:lpstr>
      <vt:lpstr>Recap: Breaking the O(n^2 ) Bits Barrier </vt:lpstr>
      <vt:lpstr>Recap: Breaking the O(n^2 ) Bits Barrier </vt:lpstr>
      <vt:lpstr>Talk Outline</vt:lpstr>
      <vt:lpstr>Talk Outline</vt:lpstr>
      <vt:lpstr>BA with Polylog Locality [BGT13]</vt:lpstr>
      <vt:lpstr>BA with Polylog Locality [BGT13]</vt:lpstr>
      <vt:lpstr>BA with Polylog Locality [BGT13]</vt:lpstr>
      <vt:lpstr>BA with Polylog Locality [BGT13]</vt:lpstr>
      <vt:lpstr>BA with Polylog Locality [BGT13]</vt:lpstr>
      <vt:lpstr>Almost-Everywhere Committee Election [KSSV06]</vt:lpstr>
      <vt:lpstr>Almost-Everywhere Committee Election [KSSV06]</vt:lpstr>
      <vt:lpstr>Certified Almost-Everywhere Agreement [BGT13]</vt:lpstr>
      <vt:lpstr>Talk Outline</vt:lpstr>
      <vt:lpstr>Goal of the Certificate</vt:lpstr>
      <vt:lpstr>Do Multi-Signatures Solve the Problem?</vt:lpstr>
      <vt:lpstr>PowerPoint Presentation</vt:lpstr>
      <vt:lpstr>Succinctly Reconstructed Distributed Signatures</vt:lpstr>
      <vt:lpstr>Realizing SRDS</vt:lpstr>
      <vt:lpstr>Talk Outline</vt:lpstr>
      <vt:lpstr>Recap</vt:lpstr>
      <vt:lpstr>Our Lower Bounds</vt:lpstr>
      <vt:lpstr>Summary</vt:lpstr>
      <vt:lpstr>Open Questions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the O(√n)-Bits Barrier:  Byzantine Agreement with Polylog Bits Per Party</dc:title>
  <dc:creator>Aarushi Goel</dc:creator>
  <cp:lastModifiedBy>Aarushi Goel</cp:lastModifiedBy>
  <cp:revision>50</cp:revision>
  <dcterms:created xsi:type="dcterms:W3CDTF">2021-06-15T01:17:00Z</dcterms:created>
  <dcterms:modified xsi:type="dcterms:W3CDTF">2021-07-28T15:06:12Z</dcterms:modified>
</cp:coreProperties>
</file>