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4774"/>
  </p:normalViewPr>
  <p:slideViewPr>
    <p:cSldViewPr snapToGrid="0" snapToObjects="1">
      <p:cViewPr varScale="1">
        <p:scale>
          <a:sx n="67" d="100"/>
          <a:sy n="67" d="100"/>
        </p:scale>
        <p:origin x="-1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308CF-1D2D-BA48-B8A1-49B77A5E4005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4F9E1-62CA-BB42-A9E9-12F8BDC9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5114-3623-8648-8124-C873EA86A588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3A05-694F-3C4B-BE5B-8DD1F6A4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60" y="1042812"/>
            <a:ext cx="5160964" cy="435133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Goal</a:t>
            </a:r>
            <a:r>
              <a:rPr lang="en-US" sz="2000" dirty="0" smtClean="0"/>
              <a:t> : </a:t>
            </a:r>
          </a:p>
          <a:p>
            <a:pPr lvl="1"/>
            <a:r>
              <a:rPr lang="en-US" sz="1800" dirty="0" smtClean="0"/>
              <a:t>Calibrate the tool equipped with FBGs for 3D force sensing</a:t>
            </a:r>
          </a:p>
          <a:p>
            <a:pPr lvl="1"/>
            <a:r>
              <a:rPr lang="en-US" sz="1800" dirty="0" smtClean="0"/>
              <a:t>Validate against an ATI Force-torque sensor.</a:t>
            </a:r>
          </a:p>
          <a:p>
            <a:r>
              <a:rPr lang="en-US" sz="2000" b="1" dirty="0" smtClean="0"/>
              <a:t>Group</a:t>
            </a:r>
            <a:r>
              <a:rPr lang="en-US" sz="2000" dirty="0" smtClean="0"/>
              <a:t> : </a:t>
            </a:r>
          </a:p>
          <a:p>
            <a:pPr lvl="1"/>
            <a:r>
              <a:rPr lang="en-US" sz="1800" dirty="0" smtClean="0"/>
              <a:t>Recommended </a:t>
            </a:r>
            <a:r>
              <a:rPr lang="mr-IN" sz="1800" dirty="0" smtClean="0"/>
              <a:t>–</a:t>
            </a:r>
            <a:r>
              <a:rPr lang="en-US" sz="1800" dirty="0" smtClean="0"/>
              <a:t> 1 </a:t>
            </a:r>
          </a:p>
          <a:p>
            <a:r>
              <a:rPr lang="en-US" sz="2000" b="1" dirty="0" smtClean="0"/>
              <a:t>Experience</a:t>
            </a:r>
            <a:r>
              <a:rPr lang="en-US" sz="2000" dirty="0" smtClean="0"/>
              <a:t> : Undergrad or Master student with knowledge of</a:t>
            </a:r>
          </a:p>
          <a:p>
            <a:pPr lvl="1"/>
            <a:r>
              <a:rPr lang="en-US" sz="1800" dirty="0" smtClean="0"/>
              <a:t>FBGs</a:t>
            </a:r>
          </a:p>
          <a:p>
            <a:pPr lvl="1"/>
            <a:r>
              <a:rPr lang="en-US" sz="1800" dirty="0" smtClean="0"/>
              <a:t>Force sensor calibration</a:t>
            </a:r>
          </a:p>
          <a:p>
            <a:pPr lvl="1"/>
            <a:r>
              <a:rPr lang="en-US" sz="1800" dirty="0" err="1" smtClean="0"/>
              <a:t>Matlab</a:t>
            </a:r>
            <a:endParaRPr lang="en-US" sz="1800" dirty="0" smtClean="0"/>
          </a:p>
          <a:p>
            <a:r>
              <a:rPr lang="en-US" sz="2000" b="1" dirty="0" smtClean="0"/>
              <a:t>Mentor(s)</a:t>
            </a:r>
            <a:r>
              <a:rPr lang="en-US" sz="2000" dirty="0" smtClean="0"/>
              <a:t> : Preetham Chalasani, </a:t>
            </a:r>
            <a:r>
              <a:rPr lang="en-US" sz="2000" dirty="0" err="1" smtClean="0"/>
              <a:t>Farshid</a:t>
            </a:r>
            <a:r>
              <a:rPr lang="en-US" sz="2000" dirty="0" smtClean="0"/>
              <a:t> </a:t>
            </a:r>
            <a:r>
              <a:rPr lang="en-US" sz="2000" dirty="0" err="1" smtClean="0"/>
              <a:t>Alambeigi</a:t>
            </a:r>
            <a:endParaRPr lang="en-US" sz="2000" dirty="0" smtClean="0"/>
          </a:p>
          <a:p>
            <a:r>
              <a:rPr lang="en-US" sz="2000" b="1" dirty="0" smtClean="0"/>
              <a:t>Contact</a:t>
            </a:r>
            <a:r>
              <a:rPr lang="en-US" sz="2000" dirty="0" smtClean="0"/>
              <a:t> : pchalas1@jhu.edu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8351" r="-702" b="8697"/>
          <a:stretch/>
        </p:blipFill>
        <p:spPr>
          <a:xfrm>
            <a:off x="5266410" y="3718304"/>
            <a:ext cx="3243088" cy="177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8983" r="-300" b="14684"/>
          <a:stretch/>
        </p:blipFill>
        <p:spPr>
          <a:xfrm>
            <a:off x="8706722" y="3678424"/>
            <a:ext cx="3238773" cy="185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190" y="325446"/>
            <a:ext cx="7234646" cy="4802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Calibration of </a:t>
            </a:r>
            <a:r>
              <a:rPr lang="en-US" sz="3200" b="1" dirty="0" err="1" smtClean="0"/>
              <a:t>Sensorized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daVinci</a:t>
            </a:r>
            <a:r>
              <a:rPr lang="en-US" sz="3200" b="1" dirty="0" smtClean="0"/>
              <a:t> Tool</a:t>
            </a:r>
            <a:endParaRPr lang="en-US" sz="3200" b="1" dirty="0"/>
          </a:p>
        </p:txBody>
      </p:sp>
      <p:pic>
        <p:nvPicPr>
          <p:cNvPr id="9" name="Picture 8" descr="whiting.logo.large.horizontal.blue.jpg"/>
          <p:cNvPicPr>
            <a:picLocks noChangeAspect="1"/>
          </p:cNvPicPr>
          <p:nvPr/>
        </p:nvPicPr>
        <p:blipFill>
          <a:blip r:embed="rId4"/>
          <a:srcRect l="6787" t="6417"/>
          <a:stretch>
            <a:fillRect/>
          </a:stretch>
        </p:blipFill>
        <p:spPr>
          <a:xfrm>
            <a:off x="-1612" y="0"/>
            <a:ext cx="2326801" cy="999902"/>
          </a:xfrm>
          <a:prstGeom prst="rect">
            <a:avLst/>
          </a:prstGeom>
        </p:spPr>
      </p:pic>
      <p:pic>
        <p:nvPicPr>
          <p:cNvPr id="10" name="Picture 9" descr="lcsr_RGBsmEmail_201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837" y="170775"/>
            <a:ext cx="2060847" cy="674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19407" r="24" b="21076"/>
          <a:stretch/>
        </p:blipFill>
        <p:spPr>
          <a:xfrm>
            <a:off x="6654421" y="1237070"/>
            <a:ext cx="4438463" cy="1981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16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Calibration of Sensorized daVinci Tool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Sensorized daVinci tool</dc:title>
  <dc:creator>Preetham Chalasani</dc:creator>
  <cp:lastModifiedBy>Russell Taylor</cp:lastModifiedBy>
  <cp:revision>13</cp:revision>
  <dcterms:created xsi:type="dcterms:W3CDTF">2017-10-06T17:05:48Z</dcterms:created>
  <dcterms:modified xsi:type="dcterms:W3CDTF">2017-10-24T20:30:41Z</dcterms:modified>
</cp:coreProperties>
</file>